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604375" y="121926"/>
            <a:ext cx="2587625" cy="6614159"/>
          </a:xfrm>
          <a:custGeom>
            <a:avLst/>
            <a:gdLst/>
            <a:ahLst/>
            <a:cxnLst/>
            <a:rect l="l" t="t" r="r" b="b"/>
            <a:pathLst>
              <a:path w="2587625" h="6614159">
                <a:moveTo>
                  <a:pt x="2587623" y="0"/>
                </a:moveTo>
                <a:lnTo>
                  <a:pt x="2522861" y="16575"/>
                </a:lnTo>
                <a:lnTo>
                  <a:pt x="2478503" y="28777"/>
                </a:lnTo>
                <a:lnTo>
                  <a:pt x="2434389" y="41559"/>
                </a:lnTo>
                <a:lnTo>
                  <a:pt x="2390522" y="54917"/>
                </a:lnTo>
                <a:lnTo>
                  <a:pt x="2346909" y="68848"/>
                </a:lnTo>
                <a:lnTo>
                  <a:pt x="2303552" y="83347"/>
                </a:lnTo>
                <a:lnTo>
                  <a:pt x="2260456" y="98408"/>
                </a:lnTo>
                <a:lnTo>
                  <a:pt x="2217626" y="114029"/>
                </a:lnTo>
                <a:lnTo>
                  <a:pt x="2175066" y="130204"/>
                </a:lnTo>
                <a:lnTo>
                  <a:pt x="2132780" y="146930"/>
                </a:lnTo>
                <a:lnTo>
                  <a:pt x="2090773" y="164201"/>
                </a:lnTo>
                <a:lnTo>
                  <a:pt x="2049049" y="182014"/>
                </a:lnTo>
                <a:lnTo>
                  <a:pt x="2007612" y="200364"/>
                </a:lnTo>
                <a:lnTo>
                  <a:pt x="1966467" y="219246"/>
                </a:lnTo>
                <a:lnTo>
                  <a:pt x="1925619" y="238657"/>
                </a:lnTo>
                <a:lnTo>
                  <a:pt x="1885071" y="258591"/>
                </a:lnTo>
                <a:lnTo>
                  <a:pt x="1844828" y="279045"/>
                </a:lnTo>
                <a:lnTo>
                  <a:pt x="1804895" y="300015"/>
                </a:lnTo>
                <a:lnTo>
                  <a:pt x="1765275" y="321495"/>
                </a:lnTo>
                <a:lnTo>
                  <a:pt x="1725973" y="343481"/>
                </a:lnTo>
                <a:lnTo>
                  <a:pt x="1686994" y="365970"/>
                </a:lnTo>
                <a:lnTo>
                  <a:pt x="1648342" y="388956"/>
                </a:lnTo>
                <a:lnTo>
                  <a:pt x="1610021" y="412436"/>
                </a:lnTo>
                <a:lnTo>
                  <a:pt x="1572036" y="436404"/>
                </a:lnTo>
                <a:lnTo>
                  <a:pt x="1534390" y="460857"/>
                </a:lnTo>
                <a:lnTo>
                  <a:pt x="1497089" y="485790"/>
                </a:lnTo>
                <a:lnTo>
                  <a:pt x="1460137" y="511199"/>
                </a:lnTo>
                <a:lnTo>
                  <a:pt x="1423538" y="537079"/>
                </a:lnTo>
                <a:lnTo>
                  <a:pt x="1387297" y="563426"/>
                </a:lnTo>
                <a:lnTo>
                  <a:pt x="1351417" y="590236"/>
                </a:lnTo>
                <a:lnTo>
                  <a:pt x="1315904" y="617504"/>
                </a:lnTo>
                <a:lnTo>
                  <a:pt x="1280761" y="645225"/>
                </a:lnTo>
                <a:lnTo>
                  <a:pt x="1245994" y="673397"/>
                </a:lnTo>
                <a:lnTo>
                  <a:pt x="1211606" y="702013"/>
                </a:lnTo>
                <a:lnTo>
                  <a:pt x="1177601" y="731070"/>
                </a:lnTo>
                <a:lnTo>
                  <a:pt x="1143985" y="760564"/>
                </a:lnTo>
                <a:lnTo>
                  <a:pt x="1110762" y="790489"/>
                </a:lnTo>
                <a:lnTo>
                  <a:pt x="1077935" y="820842"/>
                </a:lnTo>
                <a:lnTo>
                  <a:pt x="1045510" y="851619"/>
                </a:lnTo>
                <a:lnTo>
                  <a:pt x="1013490" y="882814"/>
                </a:lnTo>
                <a:lnTo>
                  <a:pt x="981881" y="914423"/>
                </a:lnTo>
                <a:lnTo>
                  <a:pt x="950685" y="946443"/>
                </a:lnTo>
                <a:lnTo>
                  <a:pt x="919909" y="978868"/>
                </a:lnTo>
                <a:lnTo>
                  <a:pt x="889556" y="1011695"/>
                </a:lnTo>
                <a:lnTo>
                  <a:pt x="859631" y="1044918"/>
                </a:lnTo>
                <a:lnTo>
                  <a:pt x="830137" y="1078535"/>
                </a:lnTo>
                <a:lnTo>
                  <a:pt x="801080" y="1112539"/>
                </a:lnTo>
                <a:lnTo>
                  <a:pt x="772464" y="1146927"/>
                </a:lnTo>
                <a:lnTo>
                  <a:pt x="744292" y="1181695"/>
                </a:lnTo>
                <a:lnTo>
                  <a:pt x="716570" y="1216837"/>
                </a:lnTo>
                <a:lnTo>
                  <a:pt x="689302" y="1252350"/>
                </a:lnTo>
                <a:lnTo>
                  <a:pt x="662493" y="1288230"/>
                </a:lnTo>
                <a:lnTo>
                  <a:pt x="636146" y="1324471"/>
                </a:lnTo>
                <a:lnTo>
                  <a:pt x="610265" y="1361070"/>
                </a:lnTo>
                <a:lnTo>
                  <a:pt x="584857" y="1398023"/>
                </a:lnTo>
                <a:lnTo>
                  <a:pt x="559924" y="1435323"/>
                </a:lnTo>
                <a:lnTo>
                  <a:pt x="535471" y="1472969"/>
                </a:lnTo>
                <a:lnTo>
                  <a:pt x="511502" y="1510954"/>
                </a:lnTo>
                <a:lnTo>
                  <a:pt x="488023" y="1549275"/>
                </a:lnTo>
                <a:lnTo>
                  <a:pt x="465037" y="1587927"/>
                </a:lnTo>
                <a:lnTo>
                  <a:pt x="442548" y="1626906"/>
                </a:lnTo>
                <a:lnTo>
                  <a:pt x="420562" y="1666208"/>
                </a:lnTo>
                <a:lnTo>
                  <a:pt x="399082" y="1705828"/>
                </a:lnTo>
                <a:lnTo>
                  <a:pt x="378112" y="1745761"/>
                </a:lnTo>
                <a:lnTo>
                  <a:pt x="357658" y="1786004"/>
                </a:lnTo>
                <a:lnTo>
                  <a:pt x="337723" y="1826552"/>
                </a:lnTo>
                <a:lnTo>
                  <a:pt x="318313" y="1867401"/>
                </a:lnTo>
                <a:lnTo>
                  <a:pt x="299430" y="1908545"/>
                </a:lnTo>
                <a:lnTo>
                  <a:pt x="281081" y="1949982"/>
                </a:lnTo>
                <a:lnTo>
                  <a:pt x="263268" y="1991706"/>
                </a:lnTo>
                <a:lnTo>
                  <a:pt x="245997" y="2033713"/>
                </a:lnTo>
                <a:lnTo>
                  <a:pt x="229271" y="2075999"/>
                </a:lnTo>
                <a:lnTo>
                  <a:pt x="213096" y="2118559"/>
                </a:lnTo>
                <a:lnTo>
                  <a:pt x="197475" y="2161389"/>
                </a:lnTo>
                <a:lnTo>
                  <a:pt x="182413" y="2204485"/>
                </a:lnTo>
                <a:lnTo>
                  <a:pt x="167915" y="2247842"/>
                </a:lnTo>
                <a:lnTo>
                  <a:pt x="153984" y="2291456"/>
                </a:lnTo>
                <a:lnTo>
                  <a:pt x="140626" y="2335322"/>
                </a:lnTo>
                <a:lnTo>
                  <a:pt x="127843" y="2379436"/>
                </a:lnTo>
                <a:lnTo>
                  <a:pt x="115642" y="2423794"/>
                </a:lnTo>
                <a:lnTo>
                  <a:pt x="104026" y="2468391"/>
                </a:lnTo>
                <a:lnTo>
                  <a:pt x="92999" y="2513223"/>
                </a:lnTo>
                <a:lnTo>
                  <a:pt x="82567" y="2558286"/>
                </a:lnTo>
                <a:lnTo>
                  <a:pt x="72733" y="2603575"/>
                </a:lnTo>
                <a:lnTo>
                  <a:pt x="63501" y="2649086"/>
                </a:lnTo>
                <a:lnTo>
                  <a:pt x="54877" y="2694814"/>
                </a:lnTo>
                <a:lnTo>
                  <a:pt x="46864" y="2740755"/>
                </a:lnTo>
                <a:lnTo>
                  <a:pt x="39467" y="2786905"/>
                </a:lnTo>
                <a:lnTo>
                  <a:pt x="32690" y="2833259"/>
                </a:lnTo>
                <a:lnTo>
                  <a:pt x="26538" y="2879813"/>
                </a:lnTo>
                <a:lnTo>
                  <a:pt x="21015" y="2926563"/>
                </a:lnTo>
                <a:lnTo>
                  <a:pt x="16125" y="2973504"/>
                </a:lnTo>
                <a:lnTo>
                  <a:pt x="11873" y="3020631"/>
                </a:lnTo>
                <a:lnTo>
                  <a:pt x="8263" y="3067941"/>
                </a:lnTo>
                <a:lnTo>
                  <a:pt x="5300" y="3115429"/>
                </a:lnTo>
                <a:lnTo>
                  <a:pt x="2988" y="3163090"/>
                </a:lnTo>
                <a:lnTo>
                  <a:pt x="1330" y="3210921"/>
                </a:lnTo>
                <a:lnTo>
                  <a:pt x="333" y="3258917"/>
                </a:lnTo>
                <a:lnTo>
                  <a:pt x="0" y="3307073"/>
                </a:lnTo>
                <a:lnTo>
                  <a:pt x="333" y="3355229"/>
                </a:lnTo>
                <a:lnTo>
                  <a:pt x="1330" y="3403225"/>
                </a:lnTo>
                <a:lnTo>
                  <a:pt x="2988" y="3451055"/>
                </a:lnTo>
                <a:lnTo>
                  <a:pt x="5300" y="3498717"/>
                </a:lnTo>
                <a:lnTo>
                  <a:pt x="8263" y="3546205"/>
                </a:lnTo>
                <a:lnTo>
                  <a:pt x="11873" y="3593515"/>
                </a:lnTo>
                <a:lnTo>
                  <a:pt x="16125" y="3640642"/>
                </a:lnTo>
                <a:lnTo>
                  <a:pt x="21015" y="3687583"/>
                </a:lnTo>
                <a:lnTo>
                  <a:pt x="26538" y="3734332"/>
                </a:lnTo>
                <a:lnTo>
                  <a:pt x="32690" y="3780886"/>
                </a:lnTo>
                <a:lnTo>
                  <a:pt x="39467" y="3827241"/>
                </a:lnTo>
                <a:lnTo>
                  <a:pt x="46864" y="3873390"/>
                </a:lnTo>
                <a:lnTo>
                  <a:pt x="54877" y="3919332"/>
                </a:lnTo>
                <a:lnTo>
                  <a:pt x="63501" y="3965060"/>
                </a:lnTo>
                <a:lnTo>
                  <a:pt x="72733" y="4010570"/>
                </a:lnTo>
                <a:lnTo>
                  <a:pt x="82567" y="4055859"/>
                </a:lnTo>
                <a:lnTo>
                  <a:pt x="92999" y="4100922"/>
                </a:lnTo>
                <a:lnTo>
                  <a:pt x="104026" y="4145754"/>
                </a:lnTo>
                <a:lnTo>
                  <a:pt x="115642" y="4190352"/>
                </a:lnTo>
                <a:lnTo>
                  <a:pt x="127843" y="4234710"/>
                </a:lnTo>
                <a:lnTo>
                  <a:pt x="140626" y="4278824"/>
                </a:lnTo>
                <a:lnTo>
                  <a:pt x="153984" y="4322690"/>
                </a:lnTo>
                <a:lnTo>
                  <a:pt x="167915" y="4366304"/>
                </a:lnTo>
                <a:lnTo>
                  <a:pt x="182413" y="4409661"/>
                </a:lnTo>
                <a:lnTo>
                  <a:pt x="197475" y="4452756"/>
                </a:lnTo>
                <a:lnTo>
                  <a:pt x="213096" y="4495587"/>
                </a:lnTo>
                <a:lnTo>
                  <a:pt x="229271" y="4538147"/>
                </a:lnTo>
                <a:lnTo>
                  <a:pt x="245997" y="4580433"/>
                </a:lnTo>
                <a:lnTo>
                  <a:pt x="263268" y="4622440"/>
                </a:lnTo>
                <a:lnTo>
                  <a:pt x="281081" y="4664164"/>
                </a:lnTo>
                <a:lnTo>
                  <a:pt x="299430" y="4705600"/>
                </a:lnTo>
                <a:lnTo>
                  <a:pt x="318313" y="4746745"/>
                </a:lnTo>
                <a:lnTo>
                  <a:pt x="337723" y="4787594"/>
                </a:lnTo>
                <a:lnTo>
                  <a:pt x="357658" y="4828141"/>
                </a:lnTo>
                <a:lnTo>
                  <a:pt x="378112" y="4868384"/>
                </a:lnTo>
                <a:lnTo>
                  <a:pt x="399082" y="4908318"/>
                </a:lnTo>
                <a:lnTo>
                  <a:pt x="420562" y="4947937"/>
                </a:lnTo>
                <a:lnTo>
                  <a:pt x="442548" y="4987239"/>
                </a:lnTo>
                <a:lnTo>
                  <a:pt x="465037" y="5026218"/>
                </a:lnTo>
                <a:lnTo>
                  <a:pt x="488023" y="5064870"/>
                </a:lnTo>
                <a:lnTo>
                  <a:pt x="511502" y="5103191"/>
                </a:lnTo>
                <a:lnTo>
                  <a:pt x="535471" y="5141177"/>
                </a:lnTo>
                <a:lnTo>
                  <a:pt x="559924" y="5178822"/>
                </a:lnTo>
                <a:lnTo>
                  <a:pt x="584857" y="5216123"/>
                </a:lnTo>
                <a:lnTo>
                  <a:pt x="610265" y="5253075"/>
                </a:lnTo>
                <a:lnTo>
                  <a:pt x="636146" y="5289674"/>
                </a:lnTo>
                <a:lnTo>
                  <a:pt x="662493" y="5325916"/>
                </a:lnTo>
                <a:lnTo>
                  <a:pt x="689302" y="5361795"/>
                </a:lnTo>
                <a:lnTo>
                  <a:pt x="716570" y="5397308"/>
                </a:lnTo>
                <a:lnTo>
                  <a:pt x="744292" y="5432451"/>
                </a:lnTo>
                <a:lnTo>
                  <a:pt x="772464" y="5467219"/>
                </a:lnTo>
                <a:lnTo>
                  <a:pt x="801080" y="5501607"/>
                </a:lnTo>
                <a:lnTo>
                  <a:pt x="830137" y="5535611"/>
                </a:lnTo>
                <a:lnTo>
                  <a:pt x="859631" y="5569227"/>
                </a:lnTo>
                <a:lnTo>
                  <a:pt x="889556" y="5602451"/>
                </a:lnTo>
                <a:lnTo>
                  <a:pt x="919909" y="5635277"/>
                </a:lnTo>
                <a:lnTo>
                  <a:pt x="950685" y="5667703"/>
                </a:lnTo>
                <a:lnTo>
                  <a:pt x="981881" y="5699722"/>
                </a:lnTo>
                <a:lnTo>
                  <a:pt x="1013490" y="5731332"/>
                </a:lnTo>
                <a:lnTo>
                  <a:pt x="1045510" y="5762527"/>
                </a:lnTo>
                <a:lnTo>
                  <a:pt x="1077935" y="5793303"/>
                </a:lnTo>
                <a:lnTo>
                  <a:pt x="1110762" y="5823656"/>
                </a:lnTo>
                <a:lnTo>
                  <a:pt x="1143985" y="5853582"/>
                </a:lnTo>
                <a:lnTo>
                  <a:pt x="1177601" y="5883075"/>
                </a:lnTo>
                <a:lnTo>
                  <a:pt x="1211606" y="5912132"/>
                </a:lnTo>
                <a:lnTo>
                  <a:pt x="1245994" y="5940749"/>
                </a:lnTo>
                <a:lnTo>
                  <a:pt x="1280761" y="5968920"/>
                </a:lnTo>
                <a:lnTo>
                  <a:pt x="1315904" y="5996642"/>
                </a:lnTo>
                <a:lnTo>
                  <a:pt x="1351417" y="6023910"/>
                </a:lnTo>
                <a:lnTo>
                  <a:pt x="1387297" y="6050720"/>
                </a:lnTo>
                <a:lnTo>
                  <a:pt x="1423538" y="6077067"/>
                </a:lnTo>
                <a:lnTo>
                  <a:pt x="1460137" y="6102947"/>
                </a:lnTo>
                <a:lnTo>
                  <a:pt x="1497089" y="6128356"/>
                </a:lnTo>
                <a:lnTo>
                  <a:pt x="1534390" y="6153289"/>
                </a:lnTo>
                <a:lnTo>
                  <a:pt x="1572036" y="6177742"/>
                </a:lnTo>
                <a:lnTo>
                  <a:pt x="1610021" y="6201710"/>
                </a:lnTo>
                <a:lnTo>
                  <a:pt x="1648342" y="6225189"/>
                </a:lnTo>
                <a:lnTo>
                  <a:pt x="1686994" y="6248176"/>
                </a:lnTo>
                <a:lnTo>
                  <a:pt x="1725973" y="6270664"/>
                </a:lnTo>
                <a:lnTo>
                  <a:pt x="1765275" y="6292651"/>
                </a:lnTo>
                <a:lnTo>
                  <a:pt x="1804895" y="6314131"/>
                </a:lnTo>
                <a:lnTo>
                  <a:pt x="1844828" y="6335100"/>
                </a:lnTo>
                <a:lnTo>
                  <a:pt x="1885071" y="6355554"/>
                </a:lnTo>
                <a:lnTo>
                  <a:pt x="1925619" y="6375489"/>
                </a:lnTo>
                <a:lnTo>
                  <a:pt x="1966467" y="6394900"/>
                </a:lnTo>
                <a:lnTo>
                  <a:pt x="2007612" y="6413782"/>
                </a:lnTo>
                <a:lnTo>
                  <a:pt x="2049049" y="6432132"/>
                </a:lnTo>
                <a:lnTo>
                  <a:pt x="2090773" y="6449945"/>
                </a:lnTo>
                <a:lnTo>
                  <a:pt x="2132780" y="6467216"/>
                </a:lnTo>
                <a:lnTo>
                  <a:pt x="2175066" y="6483941"/>
                </a:lnTo>
                <a:lnTo>
                  <a:pt x="2217626" y="6500117"/>
                </a:lnTo>
                <a:lnTo>
                  <a:pt x="2260456" y="6515737"/>
                </a:lnTo>
                <a:lnTo>
                  <a:pt x="2303552" y="6530799"/>
                </a:lnTo>
                <a:lnTo>
                  <a:pt x="2346909" y="6545297"/>
                </a:lnTo>
                <a:lnTo>
                  <a:pt x="2390522" y="6559228"/>
                </a:lnTo>
                <a:lnTo>
                  <a:pt x="2434389" y="6572587"/>
                </a:lnTo>
                <a:lnTo>
                  <a:pt x="2478503" y="6585369"/>
                </a:lnTo>
                <a:lnTo>
                  <a:pt x="2522861" y="6597570"/>
                </a:lnTo>
                <a:lnTo>
                  <a:pt x="2567458" y="6609186"/>
                </a:lnTo>
                <a:lnTo>
                  <a:pt x="2587623" y="6614146"/>
                </a:lnTo>
                <a:lnTo>
                  <a:pt x="2587623" y="0"/>
                </a:lnTo>
                <a:close/>
              </a:path>
            </a:pathLst>
          </a:custGeom>
          <a:solidFill>
            <a:srgbClr val="4472C4">
              <a:alpha val="4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901055" y="12699"/>
            <a:ext cx="6290945" cy="6845300"/>
          </a:xfrm>
          <a:custGeom>
            <a:avLst/>
            <a:gdLst/>
            <a:ahLst/>
            <a:cxnLst/>
            <a:rect l="l" t="t" r="r" b="b"/>
            <a:pathLst>
              <a:path w="6290945" h="6845300">
                <a:moveTo>
                  <a:pt x="6290944" y="0"/>
                </a:moveTo>
                <a:lnTo>
                  <a:pt x="880138" y="0"/>
                </a:lnTo>
                <a:lnTo>
                  <a:pt x="871252" y="12700"/>
                </a:lnTo>
                <a:lnTo>
                  <a:pt x="844985" y="63500"/>
                </a:lnTo>
                <a:lnTo>
                  <a:pt x="819082" y="101600"/>
                </a:lnTo>
                <a:lnTo>
                  <a:pt x="793545" y="152400"/>
                </a:lnTo>
                <a:lnTo>
                  <a:pt x="768375" y="203200"/>
                </a:lnTo>
                <a:lnTo>
                  <a:pt x="743575" y="254000"/>
                </a:lnTo>
                <a:lnTo>
                  <a:pt x="719146" y="304800"/>
                </a:lnTo>
                <a:lnTo>
                  <a:pt x="695091" y="355600"/>
                </a:lnTo>
                <a:lnTo>
                  <a:pt x="671410" y="406400"/>
                </a:lnTo>
                <a:lnTo>
                  <a:pt x="648106" y="457200"/>
                </a:lnTo>
                <a:lnTo>
                  <a:pt x="625181" y="508000"/>
                </a:lnTo>
                <a:lnTo>
                  <a:pt x="602637" y="558800"/>
                </a:lnTo>
                <a:lnTo>
                  <a:pt x="580474" y="609600"/>
                </a:lnTo>
                <a:lnTo>
                  <a:pt x="558696" y="660400"/>
                </a:lnTo>
                <a:lnTo>
                  <a:pt x="537304" y="711200"/>
                </a:lnTo>
                <a:lnTo>
                  <a:pt x="516300" y="762000"/>
                </a:lnTo>
                <a:lnTo>
                  <a:pt x="495685" y="812800"/>
                </a:lnTo>
                <a:lnTo>
                  <a:pt x="475461" y="863600"/>
                </a:lnTo>
                <a:lnTo>
                  <a:pt x="455631" y="914400"/>
                </a:lnTo>
                <a:lnTo>
                  <a:pt x="436196" y="965200"/>
                </a:lnTo>
                <a:lnTo>
                  <a:pt x="417158" y="1016000"/>
                </a:lnTo>
                <a:lnTo>
                  <a:pt x="398519" y="1066800"/>
                </a:lnTo>
                <a:lnTo>
                  <a:pt x="380281" y="1117600"/>
                </a:lnTo>
                <a:lnTo>
                  <a:pt x="362445" y="1181100"/>
                </a:lnTo>
                <a:lnTo>
                  <a:pt x="345013" y="1231900"/>
                </a:lnTo>
                <a:lnTo>
                  <a:pt x="327987" y="1282700"/>
                </a:lnTo>
                <a:lnTo>
                  <a:pt x="311369" y="1333500"/>
                </a:lnTo>
                <a:lnTo>
                  <a:pt x="295161" y="1384300"/>
                </a:lnTo>
                <a:lnTo>
                  <a:pt x="279364" y="1447800"/>
                </a:lnTo>
                <a:lnTo>
                  <a:pt x="263981" y="1498600"/>
                </a:lnTo>
                <a:lnTo>
                  <a:pt x="249013" y="1549400"/>
                </a:lnTo>
                <a:lnTo>
                  <a:pt x="234462" y="1600200"/>
                </a:lnTo>
                <a:lnTo>
                  <a:pt x="220331" y="1663700"/>
                </a:lnTo>
                <a:lnTo>
                  <a:pt x="206619" y="1714500"/>
                </a:lnTo>
                <a:lnTo>
                  <a:pt x="193331" y="1765300"/>
                </a:lnTo>
                <a:lnTo>
                  <a:pt x="180467" y="1828800"/>
                </a:lnTo>
                <a:lnTo>
                  <a:pt x="168028" y="1879600"/>
                </a:lnTo>
                <a:lnTo>
                  <a:pt x="156019" y="1930400"/>
                </a:lnTo>
                <a:lnTo>
                  <a:pt x="144438" y="1993900"/>
                </a:lnTo>
                <a:lnTo>
                  <a:pt x="133290" y="2044700"/>
                </a:lnTo>
                <a:lnTo>
                  <a:pt x="122575" y="2095500"/>
                </a:lnTo>
                <a:lnTo>
                  <a:pt x="112296" y="2159000"/>
                </a:lnTo>
                <a:lnTo>
                  <a:pt x="102454" y="2209800"/>
                </a:lnTo>
                <a:lnTo>
                  <a:pt x="93050" y="2273300"/>
                </a:lnTo>
                <a:lnTo>
                  <a:pt x="84088" y="2324100"/>
                </a:lnTo>
                <a:lnTo>
                  <a:pt x="75568" y="2387600"/>
                </a:lnTo>
                <a:lnTo>
                  <a:pt x="67493" y="2438400"/>
                </a:lnTo>
                <a:lnTo>
                  <a:pt x="59864" y="2501900"/>
                </a:lnTo>
                <a:lnTo>
                  <a:pt x="52684" y="2552700"/>
                </a:lnTo>
                <a:lnTo>
                  <a:pt x="45953" y="2616200"/>
                </a:lnTo>
                <a:lnTo>
                  <a:pt x="39674" y="2667000"/>
                </a:lnTo>
                <a:lnTo>
                  <a:pt x="33849" y="2730500"/>
                </a:lnTo>
                <a:lnTo>
                  <a:pt x="28479" y="2781300"/>
                </a:lnTo>
                <a:lnTo>
                  <a:pt x="23567" y="2844800"/>
                </a:lnTo>
                <a:lnTo>
                  <a:pt x="19114" y="2895600"/>
                </a:lnTo>
                <a:lnTo>
                  <a:pt x="15122" y="2959100"/>
                </a:lnTo>
                <a:lnTo>
                  <a:pt x="11592" y="3009900"/>
                </a:lnTo>
                <a:lnTo>
                  <a:pt x="8528" y="3073400"/>
                </a:lnTo>
                <a:lnTo>
                  <a:pt x="5930" y="3124200"/>
                </a:lnTo>
                <a:lnTo>
                  <a:pt x="3800" y="3187700"/>
                </a:lnTo>
                <a:lnTo>
                  <a:pt x="2140" y="3251200"/>
                </a:lnTo>
                <a:lnTo>
                  <a:pt x="952" y="3302000"/>
                </a:lnTo>
                <a:lnTo>
                  <a:pt x="238" y="3365500"/>
                </a:lnTo>
                <a:lnTo>
                  <a:pt x="0" y="3416300"/>
                </a:lnTo>
                <a:lnTo>
                  <a:pt x="238" y="3479800"/>
                </a:lnTo>
                <a:lnTo>
                  <a:pt x="952" y="3543300"/>
                </a:lnTo>
                <a:lnTo>
                  <a:pt x="2140" y="3594100"/>
                </a:lnTo>
                <a:lnTo>
                  <a:pt x="3800" y="3657600"/>
                </a:lnTo>
                <a:lnTo>
                  <a:pt x="5930" y="3721100"/>
                </a:lnTo>
                <a:lnTo>
                  <a:pt x="8528" y="3771900"/>
                </a:lnTo>
                <a:lnTo>
                  <a:pt x="11592" y="3835400"/>
                </a:lnTo>
                <a:lnTo>
                  <a:pt x="15122" y="3886200"/>
                </a:lnTo>
                <a:lnTo>
                  <a:pt x="19114" y="3949700"/>
                </a:lnTo>
                <a:lnTo>
                  <a:pt x="23567" y="4000500"/>
                </a:lnTo>
                <a:lnTo>
                  <a:pt x="28479" y="4064000"/>
                </a:lnTo>
                <a:lnTo>
                  <a:pt x="33849" y="4114800"/>
                </a:lnTo>
                <a:lnTo>
                  <a:pt x="39674" y="4178300"/>
                </a:lnTo>
                <a:lnTo>
                  <a:pt x="45953" y="4229100"/>
                </a:lnTo>
                <a:lnTo>
                  <a:pt x="52684" y="4292600"/>
                </a:lnTo>
                <a:lnTo>
                  <a:pt x="59864" y="4343400"/>
                </a:lnTo>
                <a:lnTo>
                  <a:pt x="67493" y="4406900"/>
                </a:lnTo>
                <a:lnTo>
                  <a:pt x="75568" y="4457700"/>
                </a:lnTo>
                <a:lnTo>
                  <a:pt x="84088" y="4521200"/>
                </a:lnTo>
                <a:lnTo>
                  <a:pt x="93050" y="4572000"/>
                </a:lnTo>
                <a:lnTo>
                  <a:pt x="102454" y="4635500"/>
                </a:lnTo>
                <a:lnTo>
                  <a:pt x="112296" y="4686300"/>
                </a:lnTo>
                <a:lnTo>
                  <a:pt x="122575" y="4749800"/>
                </a:lnTo>
                <a:lnTo>
                  <a:pt x="133290" y="4800600"/>
                </a:lnTo>
                <a:lnTo>
                  <a:pt x="144438" y="4851400"/>
                </a:lnTo>
                <a:lnTo>
                  <a:pt x="156019" y="4914900"/>
                </a:lnTo>
                <a:lnTo>
                  <a:pt x="168028" y="4965700"/>
                </a:lnTo>
                <a:lnTo>
                  <a:pt x="180467" y="5016500"/>
                </a:lnTo>
                <a:lnTo>
                  <a:pt x="193331" y="5080000"/>
                </a:lnTo>
                <a:lnTo>
                  <a:pt x="206619" y="5130800"/>
                </a:lnTo>
                <a:lnTo>
                  <a:pt x="220331" y="5181600"/>
                </a:lnTo>
                <a:lnTo>
                  <a:pt x="234462" y="5245100"/>
                </a:lnTo>
                <a:lnTo>
                  <a:pt x="249013" y="5295900"/>
                </a:lnTo>
                <a:lnTo>
                  <a:pt x="263981" y="5346700"/>
                </a:lnTo>
                <a:lnTo>
                  <a:pt x="279364" y="5397500"/>
                </a:lnTo>
                <a:lnTo>
                  <a:pt x="295161" y="5461000"/>
                </a:lnTo>
                <a:lnTo>
                  <a:pt x="311369" y="5511800"/>
                </a:lnTo>
                <a:lnTo>
                  <a:pt x="327987" y="5562600"/>
                </a:lnTo>
                <a:lnTo>
                  <a:pt x="345013" y="5613400"/>
                </a:lnTo>
                <a:lnTo>
                  <a:pt x="362445" y="5664200"/>
                </a:lnTo>
                <a:lnTo>
                  <a:pt x="380281" y="5727700"/>
                </a:lnTo>
                <a:lnTo>
                  <a:pt x="398519" y="5778500"/>
                </a:lnTo>
                <a:lnTo>
                  <a:pt x="417158" y="5829300"/>
                </a:lnTo>
                <a:lnTo>
                  <a:pt x="436196" y="5880100"/>
                </a:lnTo>
                <a:lnTo>
                  <a:pt x="455631" y="5930900"/>
                </a:lnTo>
                <a:lnTo>
                  <a:pt x="475461" y="5981700"/>
                </a:lnTo>
                <a:lnTo>
                  <a:pt x="495685" y="6032500"/>
                </a:lnTo>
                <a:lnTo>
                  <a:pt x="516300" y="6083300"/>
                </a:lnTo>
                <a:lnTo>
                  <a:pt x="537304" y="6134100"/>
                </a:lnTo>
                <a:lnTo>
                  <a:pt x="558696" y="6184900"/>
                </a:lnTo>
                <a:lnTo>
                  <a:pt x="580474" y="6235700"/>
                </a:lnTo>
                <a:lnTo>
                  <a:pt x="602637" y="6286500"/>
                </a:lnTo>
                <a:lnTo>
                  <a:pt x="625181" y="6337300"/>
                </a:lnTo>
                <a:lnTo>
                  <a:pt x="648106" y="6388100"/>
                </a:lnTo>
                <a:lnTo>
                  <a:pt x="671410" y="6438900"/>
                </a:lnTo>
                <a:lnTo>
                  <a:pt x="695091" y="6489700"/>
                </a:lnTo>
                <a:lnTo>
                  <a:pt x="719146" y="6540500"/>
                </a:lnTo>
                <a:lnTo>
                  <a:pt x="743575" y="6591300"/>
                </a:lnTo>
                <a:lnTo>
                  <a:pt x="768375" y="6642100"/>
                </a:lnTo>
                <a:lnTo>
                  <a:pt x="793545" y="6692900"/>
                </a:lnTo>
                <a:lnTo>
                  <a:pt x="819082" y="6743700"/>
                </a:lnTo>
                <a:lnTo>
                  <a:pt x="844985" y="6781800"/>
                </a:lnTo>
                <a:lnTo>
                  <a:pt x="871252" y="6832600"/>
                </a:lnTo>
                <a:lnTo>
                  <a:pt x="880138" y="6845300"/>
                </a:lnTo>
                <a:lnTo>
                  <a:pt x="6290944" y="6845300"/>
                </a:lnTo>
                <a:lnTo>
                  <a:pt x="6290944" y="6654800"/>
                </a:lnTo>
                <a:lnTo>
                  <a:pt x="6268379" y="6642100"/>
                </a:lnTo>
                <a:lnTo>
                  <a:pt x="5918357" y="6540500"/>
                </a:lnTo>
                <a:lnTo>
                  <a:pt x="5875821" y="6515100"/>
                </a:lnTo>
                <a:lnTo>
                  <a:pt x="5791612" y="6489700"/>
                </a:lnTo>
                <a:lnTo>
                  <a:pt x="5749947" y="6464300"/>
                </a:lnTo>
                <a:lnTo>
                  <a:pt x="5708583" y="6451600"/>
                </a:lnTo>
                <a:lnTo>
                  <a:pt x="5667523" y="6426200"/>
                </a:lnTo>
                <a:lnTo>
                  <a:pt x="5626771" y="6413500"/>
                </a:lnTo>
                <a:lnTo>
                  <a:pt x="5546215" y="6362700"/>
                </a:lnTo>
                <a:lnTo>
                  <a:pt x="5506418" y="6350000"/>
                </a:lnTo>
                <a:lnTo>
                  <a:pt x="5389013" y="6273800"/>
                </a:lnTo>
                <a:lnTo>
                  <a:pt x="5312443" y="6223000"/>
                </a:lnTo>
                <a:lnTo>
                  <a:pt x="5274681" y="6210300"/>
                </a:lnTo>
                <a:lnTo>
                  <a:pt x="5200229" y="6159500"/>
                </a:lnTo>
                <a:lnTo>
                  <a:pt x="5163547" y="6121400"/>
                </a:lnTo>
                <a:lnTo>
                  <a:pt x="5091296" y="6070600"/>
                </a:lnTo>
                <a:lnTo>
                  <a:pt x="5020558" y="6019800"/>
                </a:lnTo>
                <a:lnTo>
                  <a:pt x="4985769" y="5994400"/>
                </a:lnTo>
                <a:lnTo>
                  <a:pt x="4951372" y="5956300"/>
                </a:lnTo>
                <a:lnTo>
                  <a:pt x="4883774" y="5905500"/>
                </a:lnTo>
                <a:lnTo>
                  <a:pt x="4850582" y="5867400"/>
                </a:lnTo>
                <a:lnTo>
                  <a:pt x="4817800" y="5842000"/>
                </a:lnTo>
                <a:lnTo>
                  <a:pt x="4785435" y="5803900"/>
                </a:lnTo>
                <a:lnTo>
                  <a:pt x="4753489" y="5778500"/>
                </a:lnTo>
                <a:lnTo>
                  <a:pt x="4721968" y="5740400"/>
                </a:lnTo>
                <a:lnTo>
                  <a:pt x="4690877" y="5715000"/>
                </a:lnTo>
                <a:lnTo>
                  <a:pt x="4660219" y="5676900"/>
                </a:lnTo>
                <a:lnTo>
                  <a:pt x="4630001" y="5651500"/>
                </a:lnTo>
                <a:lnTo>
                  <a:pt x="4600225" y="5613400"/>
                </a:lnTo>
                <a:lnTo>
                  <a:pt x="4570898" y="5575300"/>
                </a:lnTo>
                <a:lnTo>
                  <a:pt x="4542023" y="5549900"/>
                </a:lnTo>
                <a:lnTo>
                  <a:pt x="4513605" y="5511800"/>
                </a:lnTo>
                <a:lnTo>
                  <a:pt x="4485649" y="5473700"/>
                </a:lnTo>
                <a:lnTo>
                  <a:pt x="4458160" y="5435600"/>
                </a:lnTo>
                <a:lnTo>
                  <a:pt x="4431142" y="5410200"/>
                </a:lnTo>
                <a:lnTo>
                  <a:pt x="4404599" y="5372100"/>
                </a:lnTo>
                <a:lnTo>
                  <a:pt x="4378536" y="5334000"/>
                </a:lnTo>
                <a:lnTo>
                  <a:pt x="4352959" y="5295900"/>
                </a:lnTo>
                <a:lnTo>
                  <a:pt x="4327871" y="5257800"/>
                </a:lnTo>
                <a:lnTo>
                  <a:pt x="4303278" y="5219700"/>
                </a:lnTo>
                <a:lnTo>
                  <a:pt x="4279183" y="5181600"/>
                </a:lnTo>
                <a:lnTo>
                  <a:pt x="4255592" y="5143500"/>
                </a:lnTo>
                <a:lnTo>
                  <a:pt x="4232509" y="5105400"/>
                </a:lnTo>
                <a:lnTo>
                  <a:pt x="4209939" y="5067300"/>
                </a:lnTo>
                <a:lnTo>
                  <a:pt x="4187886" y="5029200"/>
                </a:lnTo>
                <a:lnTo>
                  <a:pt x="4166355" y="4991100"/>
                </a:lnTo>
                <a:lnTo>
                  <a:pt x="4145350" y="4940300"/>
                </a:lnTo>
                <a:lnTo>
                  <a:pt x="4124877" y="4902200"/>
                </a:lnTo>
                <a:lnTo>
                  <a:pt x="4104940" y="4864100"/>
                </a:lnTo>
                <a:lnTo>
                  <a:pt x="4085544" y="4826000"/>
                </a:lnTo>
                <a:lnTo>
                  <a:pt x="4066692" y="4787900"/>
                </a:lnTo>
                <a:lnTo>
                  <a:pt x="4048391" y="4737100"/>
                </a:lnTo>
                <a:lnTo>
                  <a:pt x="4030643" y="4699000"/>
                </a:lnTo>
                <a:lnTo>
                  <a:pt x="4013455" y="4660900"/>
                </a:lnTo>
                <a:lnTo>
                  <a:pt x="3996831" y="4610100"/>
                </a:lnTo>
                <a:lnTo>
                  <a:pt x="3980774" y="4572000"/>
                </a:lnTo>
                <a:lnTo>
                  <a:pt x="3965291" y="4533900"/>
                </a:lnTo>
                <a:lnTo>
                  <a:pt x="3950386" y="4483100"/>
                </a:lnTo>
                <a:lnTo>
                  <a:pt x="3936062" y="4445000"/>
                </a:lnTo>
                <a:lnTo>
                  <a:pt x="3922325" y="4394200"/>
                </a:lnTo>
                <a:lnTo>
                  <a:pt x="3909180" y="4356100"/>
                </a:lnTo>
                <a:lnTo>
                  <a:pt x="3896631" y="4305300"/>
                </a:lnTo>
                <a:lnTo>
                  <a:pt x="3884683" y="4267200"/>
                </a:lnTo>
                <a:lnTo>
                  <a:pt x="3873340" y="4216400"/>
                </a:lnTo>
                <a:lnTo>
                  <a:pt x="3862607" y="4178300"/>
                </a:lnTo>
                <a:lnTo>
                  <a:pt x="3852488" y="4127500"/>
                </a:lnTo>
                <a:lnTo>
                  <a:pt x="3842989" y="4076700"/>
                </a:lnTo>
                <a:lnTo>
                  <a:pt x="3834114" y="4038600"/>
                </a:lnTo>
                <a:lnTo>
                  <a:pt x="3825867" y="3987800"/>
                </a:lnTo>
                <a:lnTo>
                  <a:pt x="3818254" y="3949700"/>
                </a:lnTo>
                <a:lnTo>
                  <a:pt x="3811278" y="3898900"/>
                </a:lnTo>
                <a:lnTo>
                  <a:pt x="3804944" y="3848100"/>
                </a:lnTo>
                <a:lnTo>
                  <a:pt x="3799258" y="3810000"/>
                </a:lnTo>
                <a:lnTo>
                  <a:pt x="3794223" y="3759200"/>
                </a:lnTo>
                <a:lnTo>
                  <a:pt x="3789844" y="3708400"/>
                </a:lnTo>
                <a:lnTo>
                  <a:pt x="3786127" y="3657600"/>
                </a:lnTo>
                <a:lnTo>
                  <a:pt x="3783075" y="3619500"/>
                </a:lnTo>
                <a:lnTo>
                  <a:pt x="3780693" y="3568700"/>
                </a:lnTo>
                <a:lnTo>
                  <a:pt x="3778986" y="3517900"/>
                </a:lnTo>
                <a:lnTo>
                  <a:pt x="3777958" y="3467100"/>
                </a:lnTo>
                <a:lnTo>
                  <a:pt x="3777615" y="3416300"/>
                </a:lnTo>
                <a:lnTo>
                  <a:pt x="3777958" y="3378200"/>
                </a:lnTo>
                <a:lnTo>
                  <a:pt x="3778986" y="3327400"/>
                </a:lnTo>
                <a:lnTo>
                  <a:pt x="3780693" y="3276600"/>
                </a:lnTo>
                <a:lnTo>
                  <a:pt x="3783075" y="3225800"/>
                </a:lnTo>
                <a:lnTo>
                  <a:pt x="3786127" y="3187700"/>
                </a:lnTo>
                <a:lnTo>
                  <a:pt x="3789844" y="3136900"/>
                </a:lnTo>
                <a:lnTo>
                  <a:pt x="3794223" y="3086100"/>
                </a:lnTo>
                <a:lnTo>
                  <a:pt x="3799258" y="3035300"/>
                </a:lnTo>
                <a:lnTo>
                  <a:pt x="3804944" y="2997200"/>
                </a:lnTo>
                <a:lnTo>
                  <a:pt x="3811278" y="2946400"/>
                </a:lnTo>
                <a:lnTo>
                  <a:pt x="3818254" y="2895600"/>
                </a:lnTo>
                <a:lnTo>
                  <a:pt x="3825867" y="2857500"/>
                </a:lnTo>
                <a:lnTo>
                  <a:pt x="3834114" y="2806700"/>
                </a:lnTo>
                <a:lnTo>
                  <a:pt x="3842989" y="2768600"/>
                </a:lnTo>
                <a:lnTo>
                  <a:pt x="3852488" y="2717800"/>
                </a:lnTo>
                <a:lnTo>
                  <a:pt x="3862607" y="2667000"/>
                </a:lnTo>
                <a:lnTo>
                  <a:pt x="3873340" y="2628900"/>
                </a:lnTo>
                <a:lnTo>
                  <a:pt x="3884683" y="2578100"/>
                </a:lnTo>
                <a:lnTo>
                  <a:pt x="3896631" y="2540000"/>
                </a:lnTo>
                <a:lnTo>
                  <a:pt x="3909180" y="2489200"/>
                </a:lnTo>
                <a:lnTo>
                  <a:pt x="3922325" y="2451100"/>
                </a:lnTo>
                <a:lnTo>
                  <a:pt x="3936062" y="2400300"/>
                </a:lnTo>
                <a:lnTo>
                  <a:pt x="3950386" y="2362200"/>
                </a:lnTo>
                <a:lnTo>
                  <a:pt x="3965291" y="2311400"/>
                </a:lnTo>
                <a:lnTo>
                  <a:pt x="3980774" y="2273300"/>
                </a:lnTo>
                <a:lnTo>
                  <a:pt x="3996831" y="2235200"/>
                </a:lnTo>
                <a:lnTo>
                  <a:pt x="4013455" y="2184400"/>
                </a:lnTo>
                <a:lnTo>
                  <a:pt x="4030643" y="2146300"/>
                </a:lnTo>
                <a:lnTo>
                  <a:pt x="4048391" y="2108200"/>
                </a:lnTo>
                <a:lnTo>
                  <a:pt x="4066692" y="2057400"/>
                </a:lnTo>
                <a:lnTo>
                  <a:pt x="4085544" y="2019300"/>
                </a:lnTo>
                <a:lnTo>
                  <a:pt x="4104940" y="1981200"/>
                </a:lnTo>
                <a:lnTo>
                  <a:pt x="4124877" y="1943100"/>
                </a:lnTo>
                <a:lnTo>
                  <a:pt x="4145350" y="1905000"/>
                </a:lnTo>
                <a:lnTo>
                  <a:pt x="4166355" y="1854200"/>
                </a:lnTo>
                <a:lnTo>
                  <a:pt x="4187886" y="1816100"/>
                </a:lnTo>
                <a:lnTo>
                  <a:pt x="4209939" y="1778000"/>
                </a:lnTo>
                <a:lnTo>
                  <a:pt x="4232509" y="1739900"/>
                </a:lnTo>
                <a:lnTo>
                  <a:pt x="4255592" y="1701800"/>
                </a:lnTo>
                <a:lnTo>
                  <a:pt x="4279183" y="1663700"/>
                </a:lnTo>
                <a:lnTo>
                  <a:pt x="4303278" y="1625600"/>
                </a:lnTo>
                <a:lnTo>
                  <a:pt x="4327871" y="1587500"/>
                </a:lnTo>
                <a:lnTo>
                  <a:pt x="4352959" y="1549400"/>
                </a:lnTo>
                <a:lnTo>
                  <a:pt x="4378536" y="1511300"/>
                </a:lnTo>
                <a:lnTo>
                  <a:pt x="4404599" y="1473200"/>
                </a:lnTo>
                <a:lnTo>
                  <a:pt x="4431142" y="1435100"/>
                </a:lnTo>
                <a:lnTo>
                  <a:pt x="4458160" y="1409700"/>
                </a:lnTo>
                <a:lnTo>
                  <a:pt x="4485649" y="1371600"/>
                </a:lnTo>
                <a:lnTo>
                  <a:pt x="4513605" y="1333500"/>
                </a:lnTo>
                <a:lnTo>
                  <a:pt x="4542023" y="1295400"/>
                </a:lnTo>
                <a:lnTo>
                  <a:pt x="4570898" y="1270000"/>
                </a:lnTo>
                <a:lnTo>
                  <a:pt x="4600225" y="1231900"/>
                </a:lnTo>
                <a:lnTo>
                  <a:pt x="4630001" y="1193800"/>
                </a:lnTo>
                <a:lnTo>
                  <a:pt x="4660219" y="1168400"/>
                </a:lnTo>
                <a:lnTo>
                  <a:pt x="4690877" y="1130300"/>
                </a:lnTo>
                <a:lnTo>
                  <a:pt x="4721968" y="1104900"/>
                </a:lnTo>
                <a:lnTo>
                  <a:pt x="4753489" y="1066800"/>
                </a:lnTo>
                <a:lnTo>
                  <a:pt x="4785435" y="1041400"/>
                </a:lnTo>
                <a:lnTo>
                  <a:pt x="4817800" y="1003300"/>
                </a:lnTo>
                <a:lnTo>
                  <a:pt x="4850582" y="977900"/>
                </a:lnTo>
                <a:lnTo>
                  <a:pt x="4883774" y="939800"/>
                </a:lnTo>
                <a:lnTo>
                  <a:pt x="4951372" y="889000"/>
                </a:lnTo>
                <a:lnTo>
                  <a:pt x="4985769" y="850900"/>
                </a:lnTo>
                <a:lnTo>
                  <a:pt x="5055735" y="800100"/>
                </a:lnTo>
                <a:lnTo>
                  <a:pt x="5127234" y="749300"/>
                </a:lnTo>
                <a:lnTo>
                  <a:pt x="5163547" y="723900"/>
                </a:lnTo>
                <a:lnTo>
                  <a:pt x="5200229" y="685800"/>
                </a:lnTo>
                <a:lnTo>
                  <a:pt x="5274681" y="635000"/>
                </a:lnTo>
                <a:lnTo>
                  <a:pt x="5312443" y="622300"/>
                </a:lnTo>
                <a:lnTo>
                  <a:pt x="5427813" y="546100"/>
                </a:lnTo>
                <a:lnTo>
                  <a:pt x="5506418" y="495300"/>
                </a:lnTo>
                <a:lnTo>
                  <a:pt x="5546215" y="482600"/>
                </a:lnTo>
                <a:lnTo>
                  <a:pt x="5626771" y="431800"/>
                </a:lnTo>
                <a:lnTo>
                  <a:pt x="5667523" y="419100"/>
                </a:lnTo>
                <a:lnTo>
                  <a:pt x="5708583" y="393700"/>
                </a:lnTo>
                <a:lnTo>
                  <a:pt x="5749947" y="381000"/>
                </a:lnTo>
                <a:lnTo>
                  <a:pt x="5791612" y="355600"/>
                </a:lnTo>
                <a:lnTo>
                  <a:pt x="5875821" y="330200"/>
                </a:lnTo>
                <a:lnTo>
                  <a:pt x="5918357" y="304800"/>
                </a:lnTo>
                <a:lnTo>
                  <a:pt x="6268379" y="203200"/>
                </a:lnTo>
                <a:lnTo>
                  <a:pt x="6290944" y="190500"/>
                </a:lnTo>
                <a:lnTo>
                  <a:pt x="6290944" y="0"/>
                </a:lnTo>
                <a:close/>
              </a:path>
            </a:pathLst>
          </a:custGeom>
          <a:solidFill>
            <a:srgbClr val="FFFF00">
              <a:alpha val="4588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740535" y="0"/>
            <a:ext cx="5094605" cy="6858000"/>
          </a:xfrm>
          <a:custGeom>
            <a:avLst/>
            <a:gdLst/>
            <a:ahLst/>
            <a:cxnLst/>
            <a:rect l="l" t="t" r="r" b="b"/>
            <a:pathLst>
              <a:path w="5094605" h="6858000">
                <a:moveTo>
                  <a:pt x="5094049" y="0"/>
                </a:moveTo>
                <a:lnTo>
                  <a:pt x="531229" y="0"/>
                </a:lnTo>
                <a:lnTo>
                  <a:pt x="519928" y="35342"/>
                </a:lnTo>
                <a:lnTo>
                  <a:pt x="493586" y="120037"/>
                </a:lnTo>
                <a:lnTo>
                  <a:pt x="467892" y="205016"/>
                </a:lnTo>
                <a:lnTo>
                  <a:pt x="442852" y="290276"/>
                </a:lnTo>
                <a:lnTo>
                  <a:pt x="418466" y="375815"/>
                </a:lnTo>
                <a:lnTo>
                  <a:pt x="394739" y="461629"/>
                </a:lnTo>
                <a:lnTo>
                  <a:pt x="371673" y="547715"/>
                </a:lnTo>
                <a:lnTo>
                  <a:pt x="349271" y="634071"/>
                </a:lnTo>
                <a:lnTo>
                  <a:pt x="327535" y="720694"/>
                </a:lnTo>
                <a:lnTo>
                  <a:pt x="306470" y="807581"/>
                </a:lnTo>
                <a:lnTo>
                  <a:pt x="286078" y="894728"/>
                </a:lnTo>
                <a:lnTo>
                  <a:pt x="266361" y="982133"/>
                </a:lnTo>
                <a:lnTo>
                  <a:pt x="247323" y="1069794"/>
                </a:lnTo>
                <a:lnTo>
                  <a:pt x="228966" y="1157707"/>
                </a:lnTo>
                <a:lnTo>
                  <a:pt x="211293" y="1245869"/>
                </a:lnTo>
                <a:lnTo>
                  <a:pt x="194308" y="1334277"/>
                </a:lnTo>
                <a:lnTo>
                  <a:pt x="178013" y="1422929"/>
                </a:lnTo>
                <a:lnTo>
                  <a:pt x="162411" y="1511821"/>
                </a:lnTo>
                <a:lnTo>
                  <a:pt x="147505" y="1600951"/>
                </a:lnTo>
                <a:lnTo>
                  <a:pt x="133297" y="1690316"/>
                </a:lnTo>
                <a:lnTo>
                  <a:pt x="119792" y="1779913"/>
                </a:lnTo>
                <a:lnTo>
                  <a:pt x="106991" y="1869738"/>
                </a:lnTo>
                <a:lnTo>
                  <a:pt x="94898" y="1959790"/>
                </a:lnTo>
                <a:lnTo>
                  <a:pt x="83515" y="2050065"/>
                </a:lnTo>
                <a:lnTo>
                  <a:pt x="72846" y="2140560"/>
                </a:lnTo>
                <a:lnTo>
                  <a:pt x="62892" y="2231273"/>
                </a:lnTo>
                <a:lnTo>
                  <a:pt x="53658" y="2322200"/>
                </a:lnTo>
                <a:lnTo>
                  <a:pt x="45146" y="2413339"/>
                </a:lnTo>
                <a:lnTo>
                  <a:pt x="37359" y="2504686"/>
                </a:lnTo>
                <a:lnTo>
                  <a:pt x="30300" y="2596239"/>
                </a:lnTo>
                <a:lnTo>
                  <a:pt x="23972" y="2687995"/>
                </a:lnTo>
                <a:lnTo>
                  <a:pt x="18377" y="2779951"/>
                </a:lnTo>
                <a:lnTo>
                  <a:pt x="13519" y="2872104"/>
                </a:lnTo>
                <a:lnTo>
                  <a:pt x="9393" y="2964639"/>
                </a:lnTo>
                <a:lnTo>
                  <a:pt x="6023" y="3056990"/>
                </a:lnTo>
                <a:lnTo>
                  <a:pt x="3392" y="3149717"/>
                </a:lnTo>
                <a:lnTo>
                  <a:pt x="1509" y="3242629"/>
                </a:lnTo>
                <a:lnTo>
                  <a:pt x="377" y="3335724"/>
                </a:lnTo>
                <a:lnTo>
                  <a:pt x="0" y="3428999"/>
                </a:lnTo>
                <a:lnTo>
                  <a:pt x="377" y="3522274"/>
                </a:lnTo>
                <a:lnTo>
                  <a:pt x="1509" y="3615368"/>
                </a:lnTo>
                <a:lnTo>
                  <a:pt x="3392" y="3708281"/>
                </a:lnTo>
                <a:lnTo>
                  <a:pt x="6023" y="3801008"/>
                </a:lnTo>
                <a:lnTo>
                  <a:pt x="9400" y="3893546"/>
                </a:lnTo>
                <a:lnTo>
                  <a:pt x="13519" y="3985894"/>
                </a:lnTo>
                <a:lnTo>
                  <a:pt x="18377" y="4078047"/>
                </a:lnTo>
                <a:lnTo>
                  <a:pt x="23972" y="4170003"/>
                </a:lnTo>
                <a:lnTo>
                  <a:pt x="30300" y="4261759"/>
                </a:lnTo>
                <a:lnTo>
                  <a:pt x="37359" y="4353312"/>
                </a:lnTo>
                <a:lnTo>
                  <a:pt x="45146" y="4444659"/>
                </a:lnTo>
                <a:lnTo>
                  <a:pt x="53658" y="4535798"/>
                </a:lnTo>
                <a:lnTo>
                  <a:pt x="62892" y="4626725"/>
                </a:lnTo>
                <a:lnTo>
                  <a:pt x="72846" y="4717438"/>
                </a:lnTo>
                <a:lnTo>
                  <a:pt x="83515" y="4807933"/>
                </a:lnTo>
                <a:lnTo>
                  <a:pt x="94898" y="4898208"/>
                </a:lnTo>
                <a:lnTo>
                  <a:pt x="106991" y="4988260"/>
                </a:lnTo>
                <a:lnTo>
                  <a:pt x="119792" y="5078085"/>
                </a:lnTo>
                <a:lnTo>
                  <a:pt x="133297" y="5167682"/>
                </a:lnTo>
                <a:lnTo>
                  <a:pt x="147505" y="5257047"/>
                </a:lnTo>
                <a:lnTo>
                  <a:pt x="162411" y="5346177"/>
                </a:lnTo>
                <a:lnTo>
                  <a:pt x="178013" y="5435069"/>
                </a:lnTo>
                <a:lnTo>
                  <a:pt x="194308" y="5523721"/>
                </a:lnTo>
                <a:lnTo>
                  <a:pt x="211293" y="5612129"/>
                </a:lnTo>
                <a:lnTo>
                  <a:pt x="228966" y="5700291"/>
                </a:lnTo>
                <a:lnTo>
                  <a:pt x="247323" y="5788204"/>
                </a:lnTo>
                <a:lnTo>
                  <a:pt x="266361" y="5875864"/>
                </a:lnTo>
                <a:lnTo>
                  <a:pt x="286078" y="5963270"/>
                </a:lnTo>
                <a:lnTo>
                  <a:pt x="306470" y="6050417"/>
                </a:lnTo>
                <a:lnTo>
                  <a:pt x="327535" y="6137304"/>
                </a:lnTo>
                <a:lnTo>
                  <a:pt x="349271" y="6223926"/>
                </a:lnTo>
                <a:lnTo>
                  <a:pt x="371673" y="6310282"/>
                </a:lnTo>
                <a:lnTo>
                  <a:pt x="394739" y="6396369"/>
                </a:lnTo>
                <a:lnTo>
                  <a:pt x="418466" y="6482183"/>
                </a:lnTo>
                <a:lnTo>
                  <a:pt x="442852" y="6567721"/>
                </a:lnTo>
                <a:lnTo>
                  <a:pt x="467892" y="6652982"/>
                </a:lnTo>
                <a:lnTo>
                  <a:pt x="493586" y="6737961"/>
                </a:lnTo>
                <a:lnTo>
                  <a:pt x="519928" y="6822656"/>
                </a:lnTo>
                <a:lnTo>
                  <a:pt x="531229" y="6857999"/>
                </a:lnTo>
                <a:lnTo>
                  <a:pt x="5094052" y="6857999"/>
                </a:lnTo>
                <a:lnTo>
                  <a:pt x="5072683" y="6819380"/>
                </a:lnTo>
                <a:lnTo>
                  <a:pt x="5046589" y="6771346"/>
                </a:lnTo>
                <a:lnTo>
                  <a:pt x="5020858" y="6723089"/>
                </a:lnTo>
                <a:lnTo>
                  <a:pt x="4995489" y="6674610"/>
                </a:lnTo>
                <a:lnTo>
                  <a:pt x="4970486" y="6625911"/>
                </a:lnTo>
                <a:lnTo>
                  <a:pt x="4945850" y="6576994"/>
                </a:lnTo>
                <a:lnTo>
                  <a:pt x="4921583" y="6527861"/>
                </a:lnTo>
                <a:lnTo>
                  <a:pt x="4897687" y="6478514"/>
                </a:lnTo>
                <a:lnTo>
                  <a:pt x="4874163" y="6428954"/>
                </a:lnTo>
                <a:lnTo>
                  <a:pt x="4851013" y="6379184"/>
                </a:lnTo>
                <a:lnTo>
                  <a:pt x="4828240" y="6329204"/>
                </a:lnTo>
                <a:lnTo>
                  <a:pt x="4805844" y="6279018"/>
                </a:lnTo>
                <a:lnTo>
                  <a:pt x="4783828" y="6228626"/>
                </a:lnTo>
                <a:lnTo>
                  <a:pt x="4762194" y="6178030"/>
                </a:lnTo>
                <a:lnTo>
                  <a:pt x="4740944" y="6127233"/>
                </a:lnTo>
                <a:lnTo>
                  <a:pt x="4720078" y="6076236"/>
                </a:lnTo>
                <a:lnTo>
                  <a:pt x="4699600" y="6025041"/>
                </a:lnTo>
                <a:lnTo>
                  <a:pt x="4679510" y="5973650"/>
                </a:lnTo>
                <a:lnTo>
                  <a:pt x="4659811" y="5922065"/>
                </a:lnTo>
                <a:lnTo>
                  <a:pt x="4640505" y="5870287"/>
                </a:lnTo>
                <a:lnTo>
                  <a:pt x="4621593" y="5818318"/>
                </a:lnTo>
                <a:lnTo>
                  <a:pt x="4603077" y="5766160"/>
                </a:lnTo>
                <a:lnTo>
                  <a:pt x="4584959" y="5713815"/>
                </a:lnTo>
                <a:lnTo>
                  <a:pt x="4567240" y="5661285"/>
                </a:lnTo>
                <a:lnTo>
                  <a:pt x="4549924" y="5608571"/>
                </a:lnTo>
                <a:lnTo>
                  <a:pt x="4533011" y="5555676"/>
                </a:lnTo>
                <a:lnTo>
                  <a:pt x="4516503" y="5502601"/>
                </a:lnTo>
                <a:lnTo>
                  <a:pt x="4500402" y="5449348"/>
                </a:lnTo>
                <a:lnTo>
                  <a:pt x="4484710" y="5395918"/>
                </a:lnTo>
                <a:lnTo>
                  <a:pt x="4469428" y="5342314"/>
                </a:lnTo>
                <a:lnTo>
                  <a:pt x="4454559" y="5288538"/>
                </a:lnTo>
                <a:lnTo>
                  <a:pt x="4440105" y="5234591"/>
                </a:lnTo>
                <a:lnTo>
                  <a:pt x="4426066" y="5180475"/>
                </a:lnTo>
                <a:lnTo>
                  <a:pt x="4412446" y="5126192"/>
                </a:lnTo>
                <a:lnTo>
                  <a:pt x="4399245" y="5071743"/>
                </a:lnTo>
                <a:lnTo>
                  <a:pt x="4386466" y="5017131"/>
                </a:lnTo>
                <a:lnTo>
                  <a:pt x="4374110" y="4962358"/>
                </a:lnTo>
                <a:lnTo>
                  <a:pt x="4362180" y="4907424"/>
                </a:lnTo>
                <a:lnTo>
                  <a:pt x="4350676" y="4852332"/>
                </a:lnTo>
                <a:lnTo>
                  <a:pt x="4339601" y="4797085"/>
                </a:lnTo>
                <a:lnTo>
                  <a:pt x="4328957" y="4741683"/>
                </a:lnTo>
                <a:lnTo>
                  <a:pt x="4318746" y="4686128"/>
                </a:lnTo>
                <a:lnTo>
                  <a:pt x="4308969" y="4630422"/>
                </a:lnTo>
                <a:lnTo>
                  <a:pt x="4299628" y="4574568"/>
                </a:lnTo>
                <a:lnTo>
                  <a:pt x="4290725" y="4518566"/>
                </a:lnTo>
                <a:lnTo>
                  <a:pt x="4282261" y="4462419"/>
                </a:lnTo>
                <a:lnTo>
                  <a:pt x="4274239" y="4406129"/>
                </a:lnTo>
                <a:lnTo>
                  <a:pt x="4266661" y="4349697"/>
                </a:lnTo>
                <a:lnTo>
                  <a:pt x="4259528" y="4293125"/>
                </a:lnTo>
                <a:lnTo>
                  <a:pt x="4252842" y="4236415"/>
                </a:lnTo>
                <a:lnTo>
                  <a:pt x="4246605" y="4179569"/>
                </a:lnTo>
                <a:lnTo>
                  <a:pt x="4240818" y="4122588"/>
                </a:lnTo>
                <a:lnTo>
                  <a:pt x="4235484" y="4065475"/>
                </a:lnTo>
                <a:lnTo>
                  <a:pt x="4230604" y="4008231"/>
                </a:lnTo>
                <a:lnTo>
                  <a:pt x="4226180" y="3950858"/>
                </a:lnTo>
                <a:lnTo>
                  <a:pt x="4222214" y="3893358"/>
                </a:lnTo>
                <a:lnTo>
                  <a:pt x="4218708" y="3835733"/>
                </a:lnTo>
                <a:lnTo>
                  <a:pt x="4215664" y="3777984"/>
                </a:lnTo>
                <a:lnTo>
                  <a:pt x="4213083" y="3720113"/>
                </a:lnTo>
                <a:lnTo>
                  <a:pt x="4210967" y="3662123"/>
                </a:lnTo>
                <a:lnTo>
                  <a:pt x="4209318" y="3604014"/>
                </a:lnTo>
                <a:lnTo>
                  <a:pt x="4208138" y="3545790"/>
                </a:lnTo>
                <a:lnTo>
                  <a:pt x="4207429" y="3487451"/>
                </a:lnTo>
                <a:lnTo>
                  <a:pt x="4207192" y="3428999"/>
                </a:lnTo>
                <a:lnTo>
                  <a:pt x="4207429" y="3370547"/>
                </a:lnTo>
                <a:lnTo>
                  <a:pt x="4208138" y="3312208"/>
                </a:lnTo>
                <a:lnTo>
                  <a:pt x="4209318" y="3253983"/>
                </a:lnTo>
                <a:lnTo>
                  <a:pt x="4210967" y="3195875"/>
                </a:lnTo>
                <a:lnTo>
                  <a:pt x="4213083" y="3137884"/>
                </a:lnTo>
                <a:lnTo>
                  <a:pt x="4215664" y="3080013"/>
                </a:lnTo>
                <a:lnTo>
                  <a:pt x="4218708" y="3022264"/>
                </a:lnTo>
                <a:lnTo>
                  <a:pt x="4222227" y="2964452"/>
                </a:lnTo>
                <a:lnTo>
                  <a:pt x="4226180" y="2907139"/>
                </a:lnTo>
                <a:lnTo>
                  <a:pt x="4230604" y="2849766"/>
                </a:lnTo>
                <a:lnTo>
                  <a:pt x="4235484" y="2792522"/>
                </a:lnTo>
                <a:lnTo>
                  <a:pt x="4240818" y="2735408"/>
                </a:lnTo>
                <a:lnTo>
                  <a:pt x="4246605" y="2678428"/>
                </a:lnTo>
                <a:lnTo>
                  <a:pt x="4252842" y="2621582"/>
                </a:lnTo>
                <a:lnTo>
                  <a:pt x="4259528" y="2564871"/>
                </a:lnTo>
                <a:lnTo>
                  <a:pt x="4266661" y="2508299"/>
                </a:lnTo>
                <a:lnTo>
                  <a:pt x="4274239" y="2451867"/>
                </a:lnTo>
                <a:lnTo>
                  <a:pt x="4282261" y="2395577"/>
                </a:lnTo>
                <a:lnTo>
                  <a:pt x="4290725" y="2339430"/>
                </a:lnTo>
                <a:lnTo>
                  <a:pt x="4299628" y="2283428"/>
                </a:lnTo>
                <a:lnTo>
                  <a:pt x="4308969" y="2227574"/>
                </a:lnTo>
                <a:lnTo>
                  <a:pt x="4318746" y="2171868"/>
                </a:lnTo>
                <a:lnTo>
                  <a:pt x="4328957" y="2116313"/>
                </a:lnTo>
                <a:lnTo>
                  <a:pt x="4339601" y="2060911"/>
                </a:lnTo>
                <a:lnTo>
                  <a:pt x="4350676" y="2005663"/>
                </a:lnTo>
                <a:lnTo>
                  <a:pt x="4362180" y="1950572"/>
                </a:lnTo>
                <a:lnTo>
                  <a:pt x="4374110" y="1895638"/>
                </a:lnTo>
                <a:lnTo>
                  <a:pt x="4386466" y="1840864"/>
                </a:lnTo>
                <a:lnTo>
                  <a:pt x="4399245" y="1786252"/>
                </a:lnTo>
                <a:lnTo>
                  <a:pt x="4412446" y="1731804"/>
                </a:lnTo>
                <a:lnTo>
                  <a:pt x="4426066" y="1677520"/>
                </a:lnTo>
                <a:lnTo>
                  <a:pt x="4440105" y="1623404"/>
                </a:lnTo>
                <a:lnTo>
                  <a:pt x="4454559" y="1569457"/>
                </a:lnTo>
                <a:lnTo>
                  <a:pt x="4469428" y="1515681"/>
                </a:lnTo>
                <a:lnTo>
                  <a:pt x="4484710" y="1462077"/>
                </a:lnTo>
                <a:lnTo>
                  <a:pt x="4500402" y="1408647"/>
                </a:lnTo>
                <a:lnTo>
                  <a:pt x="4516503" y="1355394"/>
                </a:lnTo>
                <a:lnTo>
                  <a:pt x="4533011" y="1302319"/>
                </a:lnTo>
                <a:lnTo>
                  <a:pt x="4549924" y="1249424"/>
                </a:lnTo>
                <a:lnTo>
                  <a:pt x="4567240" y="1196710"/>
                </a:lnTo>
                <a:lnTo>
                  <a:pt x="4584959" y="1144180"/>
                </a:lnTo>
                <a:lnTo>
                  <a:pt x="4603077" y="1091835"/>
                </a:lnTo>
                <a:lnTo>
                  <a:pt x="4621593" y="1039677"/>
                </a:lnTo>
                <a:lnTo>
                  <a:pt x="4640505" y="987708"/>
                </a:lnTo>
                <a:lnTo>
                  <a:pt x="4659811" y="935930"/>
                </a:lnTo>
                <a:lnTo>
                  <a:pt x="4679510" y="884344"/>
                </a:lnTo>
                <a:lnTo>
                  <a:pt x="4699600" y="832953"/>
                </a:lnTo>
                <a:lnTo>
                  <a:pt x="4720078" y="781758"/>
                </a:lnTo>
                <a:lnTo>
                  <a:pt x="4740944" y="730761"/>
                </a:lnTo>
                <a:lnTo>
                  <a:pt x="4762194" y="679964"/>
                </a:lnTo>
                <a:lnTo>
                  <a:pt x="4783828" y="629369"/>
                </a:lnTo>
                <a:lnTo>
                  <a:pt x="4805844" y="578977"/>
                </a:lnTo>
                <a:lnTo>
                  <a:pt x="4828240" y="528790"/>
                </a:lnTo>
                <a:lnTo>
                  <a:pt x="4851013" y="478811"/>
                </a:lnTo>
                <a:lnTo>
                  <a:pt x="4874163" y="429040"/>
                </a:lnTo>
                <a:lnTo>
                  <a:pt x="4897687" y="379480"/>
                </a:lnTo>
                <a:lnTo>
                  <a:pt x="4921583" y="330133"/>
                </a:lnTo>
                <a:lnTo>
                  <a:pt x="4945850" y="281000"/>
                </a:lnTo>
                <a:lnTo>
                  <a:pt x="4970486" y="232083"/>
                </a:lnTo>
                <a:lnTo>
                  <a:pt x="4995489" y="183385"/>
                </a:lnTo>
                <a:lnTo>
                  <a:pt x="5020858" y="134906"/>
                </a:lnTo>
                <a:lnTo>
                  <a:pt x="5046589" y="86649"/>
                </a:lnTo>
                <a:lnTo>
                  <a:pt x="5072683" y="38615"/>
                </a:lnTo>
                <a:lnTo>
                  <a:pt x="5094049" y="0"/>
                </a:lnTo>
                <a:close/>
              </a:path>
            </a:pathLst>
          </a:custGeom>
          <a:solidFill>
            <a:srgbClr val="181717">
              <a:alpha val="4588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43417" y="1490662"/>
            <a:ext cx="8305165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3977" y="994409"/>
            <a:ext cx="7526337" cy="408273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52570" y="1524000"/>
            <a:ext cx="7703820" cy="136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49370" y="2865120"/>
            <a:ext cx="7974330" cy="2037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74.png"/><Relationship Id="rId5" Type="http://schemas.openxmlformats.org/officeDocument/2006/relationships/image" Target="../media/image94.png"/><Relationship Id="rId6" Type="http://schemas.openxmlformats.org/officeDocument/2006/relationships/image" Target="../media/image7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g"/><Relationship Id="rId3" Type="http://schemas.openxmlformats.org/officeDocument/2006/relationships/image" Target="../media/image96.png"/><Relationship Id="rId4" Type="http://schemas.openxmlformats.org/officeDocument/2006/relationships/image" Target="../media/image9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8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92" y="0"/>
              <a:ext cx="12153107" cy="68364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9597" y="1815782"/>
              <a:ext cx="5607050" cy="322643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71327" y="1769109"/>
            <a:ext cx="3329304" cy="2951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04875" marR="5080" indent="-892810">
              <a:lnSpc>
                <a:spcPct val="100000"/>
              </a:lnSpc>
              <a:spcBef>
                <a:spcPts val="100"/>
              </a:spcBef>
            </a:pPr>
            <a:r>
              <a:rPr dirty="0" sz="9600" spc="-170">
                <a:solidFill>
                  <a:srgbClr val="DDEBF7"/>
                </a:solidFill>
              </a:rPr>
              <a:t>S</a:t>
            </a:r>
            <a:r>
              <a:rPr dirty="0" sz="9600" spc="30">
                <a:solidFill>
                  <a:srgbClr val="DDEBF7"/>
                </a:solidFill>
              </a:rPr>
              <a:t>m</a:t>
            </a:r>
            <a:r>
              <a:rPr dirty="0" sz="9600" spc="-55">
                <a:solidFill>
                  <a:srgbClr val="DDEBF7"/>
                </a:solidFill>
              </a:rPr>
              <a:t>a</a:t>
            </a:r>
            <a:r>
              <a:rPr dirty="0" sz="9600" spc="1080">
                <a:solidFill>
                  <a:srgbClr val="DDEBF7"/>
                </a:solidFill>
              </a:rPr>
              <a:t>í</a:t>
            </a:r>
            <a:r>
              <a:rPr dirty="0" sz="9600" spc="-75">
                <a:solidFill>
                  <a:srgbClr val="DDEBF7"/>
                </a:solidFill>
              </a:rPr>
              <a:t>t  </a:t>
            </a:r>
            <a:r>
              <a:rPr dirty="0" sz="9600" spc="285">
                <a:solidFill>
                  <a:srgbClr val="DDEBF7"/>
                </a:solidFill>
              </a:rPr>
              <a:t>ĽV</a:t>
            </a:r>
            <a:endParaRPr sz="9600"/>
          </a:p>
        </p:txBody>
      </p:sp>
      <p:sp>
        <p:nvSpPr>
          <p:cNvPr id="7" name="object 7"/>
          <p:cNvSpPr txBox="1"/>
          <p:nvPr/>
        </p:nvSpPr>
        <p:spPr>
          <a:xfrm>
            <a:off x="4340859" y="4738370"/>
            <a:ext cx="3128645" cy="1366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400" spc="-475">
                <a:solidFill>
                  <a:srgbClr val="DBDBDB"/>
                </a:solidFill>
                <a:latin typeface="Roboto"/>
                <a:cs typeface="Roboto"/>
              </a:rPr>
              <a:t>E</a:t>
            </a:r>
            <a:r>
              <a:rPr dirty="0" sz="4400" spc="-545">
                <a:solidFill>
                  <a:srgbClr val="DBDBDB"/>
                </a:solidFill>
                <a:latin typeface="Roboto"/>
                <a:cs typeface="Roboto"/>
              </a:rPr>
              <a:t> </a:t>
            </a:r>
            <a:r>
              <a:rPr dirty="0" sz="4400" spc="-75">
                <a:solidFill>
                  <a:srgbClr val="DBDBDB"/>
                </a:solidFill>
                <a:latin typeface="Roboto"/>
                <a:cs typeface="Roboto"/>
              </a:rPr>
              <a:t>n</a:t>
            </a:r>
            <a:r>
              <a:rPr dirty="0" sz="4400" spc="-550">
                <a:solidFill>
                  <a:srgbClr val="DBDBDB"/>
                </a:solidFill>
                <a:latin typeface="Roboto"/>
                <a:cs typeface="Roboto"/>
              </a:rPr>
              <a:t>g</a:t>
            </a:r>
            <a:r>
              <a:rPr dirty="0" sz="4400" spc="-575">
                <a:solidFill>
                  <a:srgbClr val="DBDBDB"/>
                </a:solidFill>
                <a:latin typeface="Roboto"/>
                <a:cs typeface="Roboto"/>
              </a:rPr>
              <a:t> </a:t>
            </a:r>
            <a:r>
              <a:rPr dirty="0" sz="4400" spc="-40">
                <a:solidFill>
                  <a:srgbClr val="DBDBDB"/>
                </a:solidFill>
                <a:latin typeface="Roboto"/>
                <a:cs typeface="Roboto"/>
              </a:rPr>
              <a:t>li</a:t>
            </a:r>
            <a:r>
              <a:rPr dirty="0" sz="4400" spc="-35">
                <a:solidFill>
                  <a:srgbClr val="DBDBDB"/>
                </a:solidFill>
                <a:latin typeface="Roboto"/>
                <a:cs typeface="Roboto"/>
              </a:rPr>
              <a:t>s</a:t>
            </a:r>
            <a:r>
              <a:rPr dirty="0" sz="4400" spc="-550">
                <a:solidFill>
                  <a:srgbClr val="DBDBDB"/>
                </a:solidFill>
                <a:latin typeface="Roboto"/>
                <a:cs typeface="Roboto"/>
              </a:rPr>
              <a:t>h</a:t>
            </a:r>
            <a:endParaRPr sz="44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</a:pPr>
            <a:r>
              <a:rPr dirty="0" sz="4400" spc="-844">
                <a:solidFill>
                  <a:srgbClr val="DBDBDB"/>
                </a:solidFill>
                <a:latin typeface="Roboto"/>
                <a:cs typeface="Roboto"/>
              </a:rPr>
              <a:t>P</a:t>
            </a:r>
            <a:r>
              <a:rPr dirty="0" sz="4400" spc="-270">
                <a:solidFill>
                  <a:srgbClr val="DBDBDB"/>
                </a:solidFill>
                <a:latin typeface="Roboto"/>
                <a:cs typeface="Roboto"/>
              </a:rPr>
              <a:t> </a:t>
            </a:r>
            <a:r>
              <a:rPr dirty="0" sz="4400" spc="345">
                <a:solidFill>
                  <a:srgbClr val="DBDBDB"/>
                </a:solidFill>
                <a:latin typeface="Roboto"/>
                <a:cs typeface="Roboto"/>
              </a:rPr>
              <a:t>í</a:t>
            </a:r>
            <a:r>
              <a:rPr dirty="0" sz="4400" spc="30">
                <a:solidFill>
                  <a:srgbClr val="DBDBDB"/>
                </a:solidFill>
                <a:latin typeface="Roboto"/>
                <a:cs typeface="Roboto"/>
              </a:rPr>
              <a:t>e</a:t>
            </a:r>
            <a:r>
              <a:rPr dirty="0" sz="4400" spc="-35">
                <a:solidFill>
                  <a:srgbClr val="DBDBDB"/>
                </a:solidFill>
                <a:latin typeface="Roboto"/>
                <a:cs typeface="Roboto"/>
              </a:rPr>
              <a:t>s</a:t>
            </a:r>
            <a:r>
              <a:rPr dirty="0" sz="4400" spc="30">
                <a:solidFill>
                  <a:srgbClr val="DBDBDB"/>
                </a:solidFill>
                <a:latin typeface="Roboto"/>
                <a:cs typeface="Roboto"/>
              </a:rPr>
              <a:t>e</a:t>
            </a:r>
            <a:r>
              <a:rPr dirty="0" sz="4400" spc="-75">
                <a:solidFill>
                  <a:srgbClr val="DBDBDB"/>
                </a:solidFill>
                <a:latin typeface="Roboto"/>
                <a:cs typeface="Roboto"/>
              </a:rPr>
              <a:t>n</a:t>
            </a:r>
            <a:r>
              <a:rPr dirty="0" sz="4400" spc="-45">
                <a:solidFill>
                  <a:srgbClr val="DBDBDB"/>
                </a:solidFill>
                <a:latin typeface="Roboto"/>
                <a:cs typeface="Roboto"/>
              </a:rPr>
              <a:t>t</a:t>
            </a:r>
            <a:r>
              <a:rPr dirty="0" sz="4400" spc="-25">
                <a:solidFill>
                  <a:srgbClr val="DBDBDB"/>
                </a:solidFill>
                <a:latin typeface="Roboto"/>
                <a:cs typeface="Roboto"/>
              </a:rPr>
              <a:t>a</a:t>
            </a:r>
            <a:r>
              <a:rPr dirty="0" sz="4400" spc="-45">
                <a:solidFill>
                  <a:srgbClr val="DBDBDB"/>
                </a:solidFill>
                <a:latin typeface="Roboto"/>
                <a:cs typeface="Roboto"/>
              </a:rPr>
              <a:t>t</a:t>
            </a:r>
            <a:r>
              <a:rPr dirty="0" sz="4400" spc="-40">
                <a:solidFill>
                  <a:srgbClr val="DBDBDB"/>
                </a:solidFill>
                <a:latin typeface="Roboto"/>
                <a:cs typeface="Roboto"/>
              </a:rPr>
              <a:t>i</a:t>
            </a:r>
            <a:r>
              <a:rPr dirty="0" sz="4400" spc="-550">
                <a:solidFill>
                  <a:srgbClr val="DBDBDB"/>
                </a:solidFill>
                <a:latin typeface="Roboto"/>
                <a:cs typeface="Roboto"/>
              </a:rPr>
              <a:t>o</a:t>
            </a:r>
            <a:r>
              <a:rPr dirty="0" sz="4400" spc="-535">
                <a:solidFill>
                  <a:srgbClr val="DBDBDB"/>
                </a:solidFill>
                <a:latin typeface="Roboto"/>
                <a:cs typeface="Roboto"/>
              </a:rPr>
              <a:t> </a:t>
            </a:r>
            <a:r>
              <a:rPr dirty="0" sz="4400" spc="-550">
                <a:solidFill>
                  <a:srgbClr val="DBDBDB"/>
                </a:solidFill>
                <a:latin typeface="Roboto"/>
                <a:cs typeface="Roboto"/>
              </a:rPr>
              <a:t>n</a:t>
            </a:r>
            <a:endParaRPr sz="4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07242" y="1512253"/>
            <a:ext cx="6097905" cy="2009775"/>
          </a:xfrm>
          <a:prstGeom prst="rect">
            <a:avLst/>
          </a:prstGeom>
        </p:spPr>
        <p:txBody>
          <a:bodyPr wrap="square" lIns="0" tIns="238125" rIns="0" bIns="0" rtlCol="0" vert="horz">
            <a:spAutoFit/>
          </a:bodyPr>
          <a:lstStyle/>
          <a:p>
            <a:pPr algn="ctr" marL="217170">
              <a:lnSpc>
                <a:spcPct val="100000"/>
              </a:lnSpc>
              <a:spcBef>
                <a:spcPts val="1875"/>
              </a:spcBef>
            </a:pPr>
            <a:r>
              <a:rPr dirty="0" sz="3600" spc="-840">
                <a:latin typeface="Roboto"/>
                <a:cs typeface="Roboto"/>
              </a:rPr>
              <a:t>D</a:t>
            </a:r>
            <a:r>
              <a:rPr dirty="0" sz="3600" spc="-130">
                <a:latin typeface="Roboto"/>
                <a:cs typeface="Roboto"/>
              </a:rPr>
              <a:t> </a:t>
            </a:r>
            <a:r>
              <a:rPr dirty="0" sz="3600" spc="-35">
                <a:latin typeface="Roboto"/>
                <a:cs typeface="Roboto"/>
              </a:rPr>
              <a:t>i</a:t>
            </a:r>
            <a:r>
              <a:rPr dirty="0" sz="3600" spc="-450">
                <a:latin typeface="Roboto"/>
                <a:cs typeface="Roboto"/>
              </a:rPr>
              <a:t>g</a:t>
            </a:r>
            <a:r>
              <a:rPr dirty="0" sz="3600" spc="-470">
                <a:latin typeface="Roboto"/>
                <a:cs typeface="Roboto"/>
              </a:rPr>
              <a:t> </a:t>
            </a:r>
            <a:r>
              <a:rPr dirty="0" sz="3600" spc="-35">
                <a:latin typeface="Roboto"/>
                <a:cs typeface="Roboto"/>
              </a:rPr>
              <a:t>i</a:t>
            </a:r>
            <a:r>
              <a:rPr dirty="0" sz="3600" spc="-40">
                <a:latin typeface="Roboto"/>
                <a:cs typeface="Roboto"/>
              </a:rPr>
              <a:t>t</a:t>
            </a:r>
            <a:r>
              <a:rPr dirty="0" sz="3600" spc="-25">
                <a:latin typeface="Roboto"/>
                <a:cs typeface="Roboto"/>
              </a:rPr>
              <a:t>a</a:t>
            </a:r>
            <a:r>
              <a:rPr dirty="0" sz="3600" spc="860">
                <a:latin typeface="Roboto"/>
                <a:cs typeface="Roboto"/>
              </a:rPr>
              <a:t>l</a:t>
            </a:r>
            <a:r>
              <a:rPr dirty="0" sz="3600" spc="-5">
                <a:latin typeface="Roboto"/>
                <a:cs typeface="Roboto"/>
              </a:rPr>
              <a:t>Ľ</a:t>
            </a:r>
            <a:r>
              <a:rPr dirty="0" sz="3600" spc="20">
                <a:latin typeface="Roboto"/>
                <a:cs typeface="Roboto"/>
              </a:rPr>
              <a:t>e</a:t>
            </a:r>
            <a:r>
              <a:rPr dirty="0" sz="3600" spc="-35">
                <a:latin typeface="Roboto"/>
                <a:cs typeface="Roboto"/>
              </a:rPr>
              <a:t>l</a:t>
            </a:r>
            <a:r>
              <a:rPr dirty="0" sz="3600">
                <a:latin typeface="Roboto"/>
                <a:cs typeface="Roboto"/>
              </a:rPr>
              <a:t>e</a:t>
            </a:r>
            <a:r>
              <a:rPr dirty="0" sz="3600" spc="-70">
                <a:latin typeface="Roboto"/>
                <a:cs typeface="Roboto"/>
              </a:rPr>
              <a:t>v</a:t>
            </a:r>
            <a:r>
              <a:rPr dirty="0" sz="3600" spc="-30">
                <a:latin typeface="Roboto"/>
                <a:cs typeface="Roboto"/>
              </a:rPr>
              <a:t>i</a:t>
            </a:r>
            <a:r>
              <a:rPr dirty="0" sz="3600" spc="-25">
                <a:latin typeface="Roboto"/>
                <a:cs typeface="Roboto"/>
              </a:rPr>
              <a:t>s</a:t>
            </a:r>
            <a:r>
              <a:rPr dirty="0" sz="3600" spc="-35">
                <a:latin typeface="Roboto"/>
                <a:cs typeface="Roboto"/>
              </a:rPr>
              <a:t>i</a:t>
            </a:r>
            <a:r>
              <a:rPr dirty="0" sz="3600" spc="-450">
                <a:latin typeface="Roboto"/>
                <a:cs typeface="Roboto"/>
              </a:rPr>
              <a:t>o</a:t>
            </a:r>
            <a:r>
              <a:rPr dirty="0" sz="3600" spc="-440">
                <a:latin typeface="Roboto"/>
                <a:cs typeface="Roboto"/>
              </a:rPr>
              <a:t> </a:t>
            </a:r>
            <a:r>
              <a:rPr dirty="0" sz="3600" spc="-450">
                <a:latin typeface="Roboto"/>
                <a:cs typeface="Roboto"/>
              </a:rPr>
              <a:t>n</a:t>
            </a:r>
            <a:endParaRPr sz="36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dirty="0" sz="1800" spc="-420">
                <a:solidFill>
                  <a:srgbClr val="333F4F"/>
                </a:solidFill>
                <a:latin typeface="Roboto"/>
                <a:cs typeface="Roboto"/>
              </a:rPr>
              <a:t>D</a:t>
            </a:r>
            <a:r>
              <a:rPr dirty="0" sz="1800" spc="-39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120">
                <a:solidFill>
                  <a:srgbClr val="333F4F"/>
                </a:solidFill>
                <a:latin typeface="Roboto"/>
                <a:cs typeface="Roboto"/>
              </a:rPr>
              <a:t>ig</a:t>
            </a:r>
            <a:r>
              <a:rPr dirty="0" sz="1800" spc="-24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5">
                <a:solidFill>
                  <a:srgbClr val="333F4F"/>
                </a:solidFill>
                <a:latin typeface="Roboto"/>
                <a:cs typeface="Roboto"/>
              </a:rPr>
              <a:t>italĽeleviso</a:t>
            </a:r>
            <a:r>
              <a:rPr dirty="0" sz="1800" spc="-22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225">
                <a:solidFill>
                  <a:srgbClr val="333F4F"/>
                </a:solidFill>
                <a:latin typeface="Roboto"/>
                <a:cs typeface="Roboto"/>
              </a:rPr>
              <a:t>n</a:t>
            </a:r>
            <a:r>
              <a:rPr dirty="0" sz="1800" spc="20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565">
                <a:solidFill>
                  <a:srgbClr val="333F4F"/>
                </a:solidFill>
                <a:latin typeface="Roboto"/>
                <a:cs typeface="Roboto"/>
              </a:rPr>
              <a:t>w</a:t>
            </a:r>
            <a:r>
              <a:rPr dirty="0" sz="1800" spc="10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80">
                <a:solidFill>
                  <a:srgbClr val="333F4F"/>
                </a:solidFill>
                <a:latin typeface="Roboto"/>
                <a:cs typeface="Roboto"/>
              </a:rPr>
              <a:t>as</a:t>
            </a:r>
            <a:r>
              <a:rPr dirty="0" sz="1800" spc="13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25">
                <a:solidFill>
                  <a:srgbClr val="333F4F"/>
                </a:solidFill>
                <a:latin typeface="Roboto"/>
                <a:cs typeface="Roboto"/>
              </a:rPr>
              <a:t>fiíst</a:t>
            </a:r>
            <a:r>
              <a:rPr dirty="0" sz="180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125">
                <a:solidFill>
                  <a:srgbClr val="333F4F"/>
                </a:solidFill>
                <a:latin typeface="Roboto"/>
                <a:cs typeface="Roboto"/>
              </a:rPr>
              <a:t>in</a:t>
            </a:r>
            <a:r>
              <a:rPr dirty="0" sz="1800" spc="-254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40">
                <a:solidFill>
                  <a:srgbClr val="333F4F"/>
                </a:solidFill>
                <a:latin typeface="Roboto"/>
                <a:cs typeface="Roboto"/>
              </a:rPr>
              <a:t>tío</a:t>
            </a:r>
            <a:r>
              <a:rPr dirty="0" sz="1800" spc="-22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55">
                <a:solidFill>
                  <a:srgbClr val="333F4F"/>
                </a:solidFill>
                <a:latin typeface="Roboto"/>
                <a:cs typeface="Roboto"/>
              </a:rPr>
              <a:t>duced</a:t>
            </a:r>
            <a:r>
              <a:rPr dirty="0" sz="1800" spc="22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125">
                <a:solidFill>
                  <a:srgbClr val="333F4F"/>
                </a:solidFill>
                <a:latin typeface="Roboto"/>
                <a:cs typeface="Roboto"/>
              </a:rPr>
              <a:t>in</a:t>
            </a:r>
            <a:r>
              <a:rPr dirty="0" sz="1800" spc="19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65">
                <a:solidFill>
                  <a:srgbClr val="333F4F"/>
                </a:solidFill>
                <a:latin typeface="Roboto"/>
                <a:cs typeface="Roboto"/>
              </a:rPr>
              <a:t>the</a:t>
            </a:r>
            <a:r>
              <a:rPr dirty="0" sz="1800" spc="16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60">
                <a:solidFill>
                  <a:srgbClr val="333F4F"/>
                </a:solidFill>
                <a:latin typeface="Roboto"/>
                <a:cs typeface="Roboto"/>
              </a:rPr>
              <a:t>1990</a:t>
            </a:r>
            <a:r>
              <a:rPr dirty="0" sz="1800" spc="-24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130">
                <a:solidFill>
                  <a:srgbClr val="333F4F"/>
                </a:solidFill>
                <a:latin typeface="Roboto"/>
                <a:cs typeface="Roboto"/>
              </a:rPr>
              <a:t>s.</a:t>
            </a:r>
            <a:endParaRPr sz="18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15">
                <a:solidFill>
                  <a:srgbClr val="333F4F"/>
                </a:solidFill>
                <a:latin typeface="Roboto"/>
                <a:cs typeface="Roboto"/>
              </a:rPr>
              <a:t>Ľhey</a:t>
            </a:r>
            <a:r>
              <a:rPr dirty="0" sz="1800" spc="5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65">
                <a:solidFill>
                  <a:srgbClr val="333F4F"/>
                </a:solidFill>
                <a:latin typeface="Roboto"/>
                <a:cs typeface="Roboto"/>
              </a:rPr>
              <a:t>use</a:t>
            </a:r>
            <a:r>
              <a:rPr dirty="0" sz="1800" spc="16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225">
                <a:solidFill>
                  <a:srgbClr val="333F4F"/>
                </a:solidFill>
                <a:latin typeface="Roboto"/>
                <a:cs typeface="Roboto"/>
              </a:rPr>
              <a:t>d</a:t>
            </a:r>
            <a:r>
              <a:rPr dirty="0" sz="1800" spc="-23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125">
                <a:solidFill>
                  <a:srgbClr val="333F4F"/>
                </a:solidFill>
                <a:latin typeface="Roboto"/>
                <a:cs typeface="Roboto"/>
              </a:rPr>
              <a:t>ig</a:t>
            </a:r>
            <a:r>
              <a:rPr dirty="0" sz="1800" spc="-24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15">
                <a:solidFill>
                  <a:srgbClr val="333F4F"/>
                </a:solidFill>
                <a:latin typeface="Roboto"/>
                <a:cs typeface="Roboto"/>
              </a:rPr>
              <a:t>italsig</a:t>
            </a:r>
            <a:r>
              <a:rPr dirty="0" sz="1800" spc="-24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55">
                <a:solidFill>
                  <a:srgbClr val="333F4F"/>
                </a:solidFill>
                <a:latin typeface="Roboto"/>
                <a:cs typeface="Roboto"/>
              </a:rPr>
              <a:t>nals</a:t>
            </a:r>
            <a:r>
              <a:rPr dirty="0" sz="1800" spc="14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130">
                <a:solidFill>
                  <a:srgbClr val="333F4F"/>
                </a:solidFill>
                <a:latin typeface="Roboto"/>
                <a:cs typeface="Roboto"/>
              </a:rPr>
              <a:t>to</a:t>
            </a:r>
            <a:r>
              <a:rPr dirty="0" sz="1800" spc="-8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333F4F"/>
                </a:solidFill>
                <a:latin typeface="Roboto"/>
                <a:cs typeface="Roboto"/>
              </a:rPr>
              <a:t>tíansmit </a:t>
            </a:r>
            <a:r>
              <a:rPr dirty="0" sz="1800" spc="-65">
                <a:solidFill>
                  <a:srgbClr val="333F4F"/>
                </a:solidFill>
                <a:latin typeface="Roboto"/>
                <a:cs typeface="Roboto"/>
              </a:rPr>
              <a:t>imag</a:t>
            </a:r>
            <a:r>
              <a:rPr dirty="0" sz="1800" spc="-24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65">
                <a:solidFill>
                  <a:srgbClr val="333F4F"/>
                </a:solidFill>
                <a:latin typeface="Roboto"/>
                <a:cs typeface="Roboto"/>
              </a:rPr>
              <a:t>es</a:t>
            </a:r>
            <a:r>
              <a:rPr dirty="0" sz="1800" spc="13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90">
                <a:solidFill>
                  <a:srgbClr val="333F4F"/>
                </a:solidFill>
                <a:latin typeface="Roboto"/>
                <a:cs typeface="Roboto"/>
              </a:rPr>
              <a:t>and</a:t>
            </a:r>
            <a:r>
              <a:rPr dirty="0" sz="1800" spc="22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120">
                <a:solidFill>
                  <a:srgbClr val="333F4F"/>
                </a:solidFill>
                <a:latin typeface="Roboto"/>
                <a:cs typeface="Roboto"/>
              </a:rPr>
              <a:t>so</a:t>
            </a:r>
            <a:r>
              <a:rPr dirty="0" sz="1800" spc="-22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30">
                <a:solidFill>
                  <a:srgbClr val="333F4F"/>
                </a:solidFill>
                <a:latin typeface="Roboto"/>
                <a:cs typeface="Roboto"/>
              </a:rPr>
              <a:t>und.Ľhey </a:t>
            </a:r>
            <a:r>
              <a:rPr dirty="0" sz="1800" spc="-434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30">
                <a:solidFill>
                  <a:srgbClr val="333F4F"/>
                </a:solidFill>
                <a:latin typeface="Roboto"/>
                <a:cs typeface="Roboto"/>
              </a:rPr>
              <a:t>píovid </a:t>
            </a:r>
            <a:r>
              <a:rPr dirty="0" sz="1800" spc="-145">
                <a:solidFill>
                  <a:srgbClr val="333F4F"/>
                </a:solidFill>
                <a:latin typeface="Roboto"/>
                <a:cs typeface="Roboto"/>
              </a:rPr>
              <a:t>e</a:t>
            </a:r>
            <a:r>
              <a:rPr dirty="0" sz="1800" spc="-14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20">
                <a:solidFill>
                  <a:srgbClr val="333F4F"/>
                </a:solidFill>
                <a:latin typeface="Roboto"/>
                <a:cs typeface="Roboto"/>
              </a:rPr>
              <a:t>betteí </a:t>
            </a:r>
            <a:r>
              <a:rPr dirty="0" sz="1800" spc="-120">
                <a:solidFill>
                  <a:srgbClr val="333F4F"/>
                </a:solidFill>
                <a:latin typeface="Roboto"/>
                <a:cs typeface="Roboto"/>
              </a:rPr>
              <a:t>so </a:t>
            </a:r>
            <a:r>
              <a:rPr dirty="0" sz="1800" spc="-100">
                <a:solidFill>
                  <a:srgbClr val="333F4F"/>
                </a:solidFill>
                <a:latin typeface="Roboto"/>
                <a:cs typeface="Roboto"/>
              </a:rPr>
              <a:t>und</a:t>
            </a:r>
            <a:r>
              <a:rPr dirty="0" sz="1800" spc="-9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225">
                <a:solidFill>
                  <a:srgbClr val="333F4F"/>
                </a:solidFill>
                <a:latin typeface="Roboto"/>
                <a:cs typeface="Roboto"/>
              </a:rPr>
              <a:t>q </a:t>
            </a:r>
            <a:r>
              <a:rPr dirty="0" sz="1800" spc="-35">
                <a:solidFill>
                  <a:srgbClr val="333F4F"/>
                </a:solidFill>
                <a:latin typeface="Roboto"/>
                <a:cs typeface="Roboto"/>
              </a:rPr>
              <a:t>uality </a:t>
            </a:r>
            <a:r>
              <a:rPr dirty="0" sz="1800" spc="-90">
                <a:solidFill>
                  <a:srgbClr val="333F4F"/>
                </a:solidFill>
                <a:latin typeface="Roboto"/>
                <a:cs typeface="Roboto"/>
              </a:rPr>
              <a:t>and</a:t>
            </a:r>
            <a:r>
              <a:rPr dirty="0" sz="1800" spc="26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65">
                <a:solidFill>
                  <a:srgbClr val="333F4F"/>
                </a:solidFill>
                <a:latin typeface="Roboto"/>
                <a:cs typeface="Roboto"/>
              </a:rPr>
              <a:t>have </a:t>
            </a:r>
            <a:r>
              <a:rPr dirty="0" sz="1800" spc="-60">
                <a:solidFill>
                  <a:srgbClr val="333F4F"/>
                </a:solidFill>
                <a:latin typeface="Roboto"/>
                <a:cs typeface="Roboto"/>
              </a:rPr>
              <a:t>beco </a:t>
            </a:r>
            <a:r>
              <a:rPr dirty="0" sz="1800" spc="-70">
                <a:solidFill>
                  <a:srgbClr val="333F4F"/>
                </a:solidFill>
                <a:latin typeface="Roboto"/>
                <a:cs typeface="Roboto"/>
              </a:rPr>
              <a:t>me </a:t>
            </a:r>
            <a:r>
              <a:rPr dirty="0" sz="1800" spc="-125">
                <a:solidFill>
                  <a:srgbClr val="333F4F"/>
                </a:solidFill>
                <a:latin typeface="Roboto"/>
                <a:cs typeface="Roboto"/>
              </a:rPr>
              <a:t>in </a:t>
            </a:r>
            <a:r>
              <a:rPr dirty="0" sz="1800" spc="-25">
                <a:solidFill>
                  <a:srgbClr val="333F4F"/>
                </a:solidFill>
                <a:latin typeface="Roboto"/>
                <a:cs typeface="Roboto"/>
              </a:rPr>
              <a:t>cíeasin </a:t>
            </a:r>
            <a:r>
              <a:rPr dirty="0" sz="1800" spc="-225">
                <a:solidFill>
                  <a:srgbClr val="333F4F"/>
                </a:solidFill>
                <a:latin typeface="Roboto"/>
                <a:cs typeface="Roboto"/>
              </a:rPr>
              <a:t>g </a:t>
            </a:r>
            <a:r>
              <a:rPr dirty="0" sz="1800" spc="-65">
                <a:solidFill>
                  <a:srgbClr val="333F4F"/>
                </a:solidFill>
                <a:latin typeface="Roboto"/>
                <a:cs typeface="Roboto"/>
              </a:rPr>
              <a:t>ly </a:t>
            </a:r>
            <a:r>
              <a:rPr dirty="0" sz="1800" spc="-6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120">
                <a:solidFill>
                  <a:srgbClr val="333F4F"/>
                </a:solidFill>
                <a:latin typeface="Roboto"/>
                <a:cs typeface="Roboto"/>
              </a:rPr>
              <a:t>po</a:t>
            </a:r>
            <a:r>
              <a:rPr dirty="0" sz="1800" spc="-22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-120">
                <a:solidFill>
                  <a:srgbClr val="333F4F"/>
                </a:solidFill>
                <a:latin typeface="Roboto"/>
                <a:cs typeface="Roboto"/>
              </a:rPr>
              <a:t>pu</a:t>
            </a:r>
            <a:r>
              <a:rPr dirty="0" sz="1800" spc="-254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1800" spc="80">
                <a:solidFill>
                  <a:srgbClr val="333F4F"/>
                </a:solidFill>
                <a:latin typeface="Roboto"/>
                <a:cs typeface="Roboto"/>
              </a:rPr>
              <a:t>laí.</a:t>
            </a:r>
            <a:endParaRPr sz="1800"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658842"/>
            <a:ext cx="3759835" cy="5080000"/>
            <a:chOff x="0" y="658842"/>
            <a:chExt cx="3759835" cy="5080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6760" y="2947429"/>
              <a:ext cx="995802" cy="18284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527" y="4400903"/>
              <a:ext cx="1755457" cy="13328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75300"/>
              <a:ext cx="776605" cy="8629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254794"/>
              <a:ext cx="1496907" cy="8772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5917" y="658842"/>
              <a:ext cx="2133600" cy="215896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4779" y="2777293"/>
            <a:ext cx="1721485" cy="11480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4540"/>
              </a:lnSpc>
              <a:spcBef>
                <a:spcPts val="90"/>
              </a:spcBef>
            </a:pPr>
            <a:r>
              <a:rPr dirty="0" sz="4200" spc="-45">
                <a:latin typeface="Microsoft Sans Serif"/>
                <a:cs typeface="Microsoft Sans Serif"/>
              </a:rPr>
              <a:t>H</a:t>
            </a:r>
            <a:r>
              <a:rPr dirty="0" cap="small" sz="4200" spc="85">
                <a:latin typeface="Microsoft Sans Serif"/>
                <a:cs typeface="Microsoft Sans Serif"/>
              </a:rPr>
              <a:t>i</a:t>
            </a:r>
            <a:r>
              <a:rPr dirty="0" sz="4200" spc="60">
                <a:latin typeface="Microsoft Sans Serif"/>
                <a:cs typeface="Microsoft Sans Serif"/>
              </a:rPr>
              <a:t>s</a:t>
            </a:r>
            <a:r>
              <a:rPr dirty="0" sz="4200" spc="200">
                <a:latin typeface="Microsoft Sans Serif"/>
                <a:cs typeface="Microsoft Sans Serif"/>
              </a:rPr>
              <a:t>t</a:t>
            </a:r>
            <a:r>
              <a:rPr dirty="0" cap="small" sz="4200" spc="-220">
                <a:latin typeface="Microsoft Sans Serif"/>
                <a:cs typeface="Microsoft Sans Serif"/>
              </a:rPr>
              <a:t>o</a:t>
            </a:r>
            <a:r>
              <a:rPr dirty="0" sz="4200" spc="20">
                <a:latin typeface="Microsoft Sans Serif"/>
                <a:cs typeface="Microsoft Sans Serif"/>
              </a:rPr>
              <a:t>r</a:t>
            </a:r>
            <a:r>
              <a:rPr dirty="0" sz="4200" spc="-114">
                <a:latin typeface="Microsoft Sans Serif"/>
                <a:cs typeface="Microsoft Sans Serif"/>
              </a:rPr>
              <a:t>y</a:t>
            </a:r>
            <a:endParaRPr sz="4200">
              <a:latin typeface="Microsoft Sans Serif"/>
              <a:cs typeface="Microsoft Sans Serif"/>
            </a:endParaRPr>
          </a:p>
          <a:p>
            <a:pPr marL="12700">
              <a:lnSpc>
                <a:spcPts val="4300"/>
              </a:lnSpc>
            </a:pPr>
            <a:r>
              <a:rPr dirty="0" cap="small" sz="4000" spc="-200">
                <a:latin typeface="Microsoft Sans Serif"/>
                <a:cs typeface="Microsoft Sans Serif"/>
              </a:rPr>
              <a:t>o</a:t>
            </a:r>
            <a:r>
              <a:rPr dirty="0" sz="4000" spc="285">
                <a:latin typeface="Microsoft Sans Serif"/>
                <a:cs typeface="Microsoft Sans Serif"/>
              </a:rPr>
              <a:t>f</a:t>
            </a:r>
            <a:r>
              <a:rPr dirty="0" sz="4000" spc="-60">
                <a:latin typeface="Microsoft Sans Serif"/>
                <a:cs typeface="Microsoft Sans Serif"/>
              </a:rPr>
              <a:t> </a:t>
            </a:r>
            <a:r>
              <a:rPr dirty="0" sz="4000" spc="170">
                <a:latin typeface="Microsoft Sans Serif"/>
                <a:cs typeface="Microsoft Sans Serif"/>
              </a:rPr>
              <a:t>Ľ</a:t>
            </a:r>
            <a:r>
              <a:rPr dirty="0" sz="4000" spc="-105">
                <a:latin typeface="Microsoft Sans Serif"/>
                <a:cs typeface="Microsoft Sans Serif"/>
              </a:rPr>
              <a:t>V</a:t>
            </a:r>
            <a:endParaRPr sz="4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10A2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8147684" cy="8953500"/>
            <a:chOff x="0" y="0"/>
            <a:chExt cx="8147684" cy="895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841751" cy="76389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8700" y="2097404"/>
              <a:ext cx="7118984" cy="6856095"/>
            </a:xfrm>
            <a:custGeom>
              <a:avLst/>
              <a:gdLst/>
              <a:ahLst/>
              <a:cxnLst/>
              <a:rect l="l" t="t" r="r" b="b"/>
              <a:pathLst>
                <a:path w="7118984" h="6856095">
                  <a:moveTo>
                    <a:pt x="3559175" y="0"/>
                  </a:moveTo>
                  <a:lnTo>
                    <a:pt x="3510112" y="319"/>
                  </a:lnTo>
                  <a:lnTo>
                    <a:pt x="3461208" y="1273"/>
                  </a:lnTo>
                  <a:lnTo>
                    <a:pt x="3412468" y="2859"/>
                  </a:lnTo>
                  <a:lnTo>
                    <a:pt x="3363896" y="5072"/>
                  </a:lnTo>
                  <a:lnTo>
                    <a:pt x="3315496" y="7908"/>
                  </a:lnTo>
                  <a:lnTo>
                    <a:pt x="3267272" y="11363"/>
                  </a:lnTo>
                  <a:lnTo>
                    <a:pt x="3219228" y="15434"/>
                  </a:lnTo>
                  <a:lnTo>
                    <a:pt x="3171369" y="20115"/>
                  </a:lnTo>
                  <a:lnTo>
                    <a:pt x="3123700" y="25403"/>
                  </a:lnTo>
                  <a:lnTo>
                    <a:pt x="3076223" y="31294"/>
                  </a:lnTo>
                  <a:lnTo>
                    <a:pt x="3028944" y="37783"/>
                  </a:lnTo>
                  <a:lnTo>
                    <a:pt x="2981867" y="44867"/>
                  </a:lnTo>
                  <a:lnTo>
                    <a:pt x="2934995" y="52541"/>
                  </a:lnTo>
                  <a:lnTo>
                    <a:pt x="2888334" y="60802"/>
                  </a:lnTo>
                  <a:lnTo>
                    <a:pt x="2841887" y="69645"/>
                  </a:lnTo>
                  <a:lnTo>
                    <a:pt x="2795659" y="79067"/>
                  </a:lnTo>
                  <a:lnTo>
                    <a:pt x="2749653" y="89062"/>
                  </a:lnTo>
                  <a:lnTo>
                    <a:pt x="2703875" y="99628"/>
                  </a:lnTo>
                  <a:lnTo>
                    <a:pt x="2658328" y="110760"/>
                  </a:lnTo>
                  <a:lnTo>
                    <a:pt x="2613017" y="122453"/>
                  </a:lnTo>
                  <a:lnTo>
                    <a:pt x="2567946" y="134704"/>
                  </a:lnTo>
                  <a:lnTo>
                    <a:pt x="2523119" y="147509"/>
                  </a:lnTo>
                  <a:lnTo>
                    <a:pt x="2478540" y="160864"/>
                  </a:lnTo>
                  <a:lnTo>
                    <a:pt x="2434214" y="174764"/>
                  </a:lnTo>
                  <a:lnTo>
                    <a:pt x="2390144" y="189206"/>
                  </a:lnTo>
                  <a:lnTo>
                    <a:pt x="2346336" y="204185"/>
                  </a:lnTo>
                  <a:lnTo>
                    <a:pt x="2302793" y="219697"/>
                  </a:lnTo>
                  <a:lnTo>
                    <a:pt x="2259519" y="235739"/>
                  </a:lnTo>
                  <a:lnTo>
                    <a:pt x="2216520" y="252306"/>
                  </a:lnTo>
                  <a:lnTo>
                    <a:pt x="2173798" y="269393"/>
                  </a:lnTo>
                  <a:lnTo>
                    <a:pt x="2131359" y="286998"/>
                  </a:lnTo>
                  <a:lnTo>
                    <a:pt x="2089206" y="305116"/>
                  </a:lnTo>
                  <a:lnTo>
                    <a:pt x="2047344" y="323742"/>
                  </a:lnTo>
                  <a:lnTo>
                    <a:pt x="2005777" y="342873"/>
                  </a:lnTo>
                  <a:lnTo>
                    <a:pt x="1964509" y="362505"/>
                  </a:lnTo>
                  <a:lnTo>
                    <a:pt x="1923544" y="382633"/>
                  </a:lnTo>
                  <a:lnTo>
                    <a:pt x="1882888" y="403254"/>
                  </a:lnTo>
                  <a:lnTo>
                    <a:pt x="1842543" y="424363"/>
                  </a:lnTo>
                  <a:lnTo>
                    <a:pt x="1802515" y="445956"/>
                  </a:lnTo>
                  <a:lnTo>
                    <a:pt x="1762807" y="468030"/>
                  </a:lnTo>
                  <a:lnTo>
                    <a:pt x="1723423" y="490579"/>
                  </a:lnTo>
                  <a:lnTo>
                    <a:pt x="1684369" y="513601"/>
                  </a:lnTo>
                  <a:lnTo>
                    <a:pt x="1645648" y="537091"/>
                  </a:lnTo>
                  <a:lnTo>
                    <a:pt x="1607264" y="561044"/>
                  </a:lnTo>
                  <a:lnTo>
                    <a:pt x="1569222" y="585458"/>
                  </a:lnTo>
                  <a:lnTo>
                    <a:pt x="1531525" y="610327"/>
                  </a:lnTo>
                  <a:lnTo>
                    <a:pt x="1494179" y="635647"/>
                  </a:lnTo>
                  <a:lnTo>
                    <a:pt x="1457187" y="661416"/>
                  </a:lnTo>
                  <a:lnTo>
                    <a:pt x="1420554" y="687627"/>
                  </a:lnTo>
                  <a:lnTo>
                    <a:pt x="1384284" y="714278"/>
                  </a:lnTo>
                  <a:lnTo>
                    <a:pt x="1348381" y="741364"/>
                  </a:lnTo>
                  <a:lnTo>
                    <a:pt x="1312849" y="768882"/>
                  </a:lnTo>
                  <a:lnTo>
                    <a:pt x="1277693" y="796826"/>
                  </a:lnTo>
                  <a:lnTo>
                    <a:pt x="1242916" y="825194"/>
                  </a:lnTo>
                  <a:lnTo>
                    <a:pt x="1208524" y="853980"/>
                  </a:lnTo>
                  <a:lnTo>
                    <a:pt x="1174520" y="883182"/>
                  </a:lnTo>
                  <a:lnTo>
                    <a:pt x="1140908" y="912794"/>
                  </a:lnTo>
                  <a:lnTo>
                    <a:pt x="1107693" y="942812"/>
                  </a:lnTo>
                  <a:lnTo>
                    <a:pt x="1074880" y="973234"/>
                  </a:lnTo>
                  <a:lnTo>
                    <a:pt x="1042471" y="1004054"/>
                  </a:lnTo>
                  <a:lnTo>
                    <a:pt x="1010472" y="1035268"/>
                  </a:lnTo>
                  <a:lnTo>
                    <a:pt x="978887" y="1066873"/>
                  </a:lnTo>
                  <a:lnTo>
                    <a:pt x="947720" y="1098863"/>
                  </a:lnTo>
                  <a:lnTo>
                    <a:pt x="916975" y="1131236"/>
                  </a:lnTo>
                  <a:lnTo>
                    <a:pt x="886656" y="1163988"/>
                  </a:lnTo>
                  <a:lnTo>
                    <a:pt x="856768" y="1197113"/>
                  </a:lnTo>
                  <a:lnTo>
                    <a:pt x="827316" y="1230608"/>
                  </a:lnTo>
                  <a:lnTo>
                    <a:pt x="798302" y="1264469"/>
                  </a:lnTo>
                  <a:lnTo>
                    <a:pt x="769732" y="1298692"/>
                  </a:lnTo>
                  <a:lnTo>
                    <a:pt x="741609" y="1333272"/>
                  </a:lnTo>
                  <a:lnTo>
                    <a:pt x="713939" y="1368206"/>
                  </a:lnTo>
                  <a:lnTo>
                    <a:pt x="686724" y="1403489"/>
                  </a:lnTo>
                  <a:lnTo>
                    <a:pt x="659970" y="1439118"/>
                  </a:lnTo>
                  <a:lnTo>
                    <a:pt x="633681" y="1475088"/>
                  </a:lnTo>
                  <a:lnTo>
                    <a:pt x="607860" y="1511396"/>
                  </a:lnTo>
                  <a:lnTo>
                    <a:pt x="582513" y="1548036"/>
                  </a:lnTo>
                  <a:lnTo>
                    <a:pt x="557643" y="1585006"/>
                  </a:lnTo>
                  <a:lnTo>
                    <a:pt x="533254" y="1622301"/>
                  </a:lnTo>
                  <a:lnTo>
                    <a:pt x="509352" y="1659916"/>
                  </a:lnTo>
                  <a:lnTo>
                    <a:pt x="485939" y="1697848"/>
                  </a:lnTo>
                  <a:lnTo>
                    <a:pt x="463021" y="1736094"/>
                  </a:lnTo>
                  <a:lnTo>
                    <a:pt x="440601" y="1774647"/>
                  </a:lnTo>
                  <a:lnTo>
                    <a:pt x="418685" y="1813506"/>
                  </a:lnTo>
                  <a:lnTo>
                    <a:pt x="397275" y="1852664"/>
                  </a:lnTo>
                  <a:lnTo>
                    <a:pt x="376376" y="1892120"/>
                  </a:lnTo>
                  <a:lnTo>
                    <a:pt x="355994" y="1931867"/>
                  </a:lnTo>
                  <a:lnTo>
                    <a:pt x="336130" y="1971903"/>
                  </a:lnTo>
                  <a:lnTo>
                    <a:pt x="316791" y="2012223"/>
                  </a:lnTo>
                  <a:lnTo>
                    <a:pt x="297980" y="2052823"/>
                  </a:lnTo>
                  <a:lnTo>
                    <a:pt x="279702" y="2093699"/>
                  </a:lnTo>
                  <a:lnTo>
                    <a:pt x="261961" y="2134847"/>
                  </a:lnTo>
                  <a:lnTo>
                    <a:pt x="244760" y="2176262"/>
                  </a:lnTo>
                  <a:lnTo>
                    <a:pt x="228104" y="2217942"/>
                  </a:lnTo>
                  <a:lnTo>
                    <a:pt x="211999" y="2259881"/>
                  </a:lnTo>
                  <a:lnTo>
                    <a:pt x="196446" y="2302075"/>
                  </a:lnTo>
                  <a:lnTo>
                    <a:pt x="181452" y="2344521"/>
                  </a:lnTo>
                  <a:lnTo>
                    <a:pt x="167020" y="2387215"/>
                  </a:lnTo>
                  <a:lnTo>
                    <a:pt x="153154" y="2430151"/>
                  </a:lnTo>
                  <a:lnTo>
                    <a:pt x="139859" y="2473327"/>
                  </a:lnTo>
                  <a:lnTo>
                    <a:pt x="127139" y="2516738"/>
                  </a:lnTo>
                  <a:lnTo>
                    <a:pt x="114998" y="2560380"/>
                  </a:lnTo>
                  <a:lnTo>
                    <a:pt x="103441" y="2604249"/>
                  </a:lnTo>
                  <a:lnTo>
                    <a:pt x="92471" y="2648341"/>
                  </a:lnTo>
                  <a:lnTo>
                    <a:pt x="82093" y="2692652"/>
                  </a:lnTo>
                  <a:lnTo>
                    <a:pt x="72311" y="2737178"/>
                  </a:lnTo>
                  <a:lnTo>
                    <a:pt x="63129" y="2781914"/>
                  </a:lnTo>
                  <a:lnTo>
                    <a:pt x="54552" y="2826856"/>
                  </a:lnTo>
                  <a:lnTo>
                    <a:pt x="46584" y="2872001"/>
                  </a:lnTo>
                  <a:lnTo>
                    <a:pt x="39229" y="2917345"/>
                  </a:lnTo>
                  <a:lnTo>
                    <a:pt x="32491" y="2962883"/>
                  </a:lnTo>
                  <a:lnTo>
                    <a:pt x="26375" y="3008610"/>
                  </a:lnTo>
                  <a:lnTo>
                    <a:pt x="20885" y="3054525"/>
                  </a:lnTo>
                  <a:lnTo>
                    <a:pt x="16024" y="3100621"/>
                  </a:lnTo>
                  <a:lnTo>
                    <a:pt x="11798" y="3146895"/>
                  </a:lnTo>
                  <a:lnTo>
                    <a:pt x="8211" y="3193343"/>
                  </a:lnTo>
                  <a:lnTo>
                    <a:pt x="5266" y="3239960"/>
                  </a:lnTo>
                  <a:lnTo>
                    <a:pt x="2968" y="3286744"/>
                  </a:lnTo>
                  <a:lnTo>
                    <a:pt x="1322" y="3333689"/>
                  </a:lnTo>
                  <a:lnTo>
                    <a:pt x="331" y="3380791"/>
                  </a:lnTo>
                  <a:lnTo>
                    <a:pt x="0" y="3428047"/>
                  </a:lnTo>
                  <a:lnTo>
                    <a:pt x="331" y="3475303"/>
                  </a:lnTo>
                  <a:lnTo>
                    <a:pt x="1322" y="3522406"/>
                  </a:lnTo>
                  <a:lnTo>
                    <a:pt x="2968" y="3569351"/>
                  </a:lnTo>
                  <a:lnTo>
                    <a:pt x="5266" y="3616134"/>
                  </a:lnTo>
                  <a:lnTo>
                    <a:pt x="8211" y="3662752"/>
                  </a:lnTo>
                  <a:lnTo>
                    <a:pt x="11798" y="3709199"/>
                  </a:lnTo>
                  <a:lnTo>
                    <a:pt x="16024" y="3755473"/>
                  </a:lnTo>
                  <a:lnTo>
                    <a:pt x="20885" y="3801570"/>
                  </a:lnTo>
                  <a:lnTo>
                    <a:pt x="26375" y="3847484"/>
                  </a:lnTo>
                  <a:lnTo>
                    <a:pt x="32491" y="3893212"/>
                  </a:lnTo>
                  <a:lnTo>
                    <a:pt x="39229" y="3938749"/>
                  </a:lnTo>
                  <a:lnTo>
                    <a:pt x="46584" y="3984093"/>
                  </a:lnTo>
                  <a:lnTo>
                    <a:pt x="54552" y="4029238"/>
                  </a:lnTo>
                  <a:lnTo>
                    <a:pt x="63129" y="4074180"/>
                  </a:lnTo>
                  <a:lnTo>
                    <a:pt x="72311" y="4118917"/>
                  </a:lnTo>
                  <a:lnTo>
                    <a:pt x="82093" y="4163442"/>
                  </a:lnTo>
                  <a:lnTo>
                    <a:pt x="92471" y="4207753"/>
                  </a:lnTo>
                  <a:lnTo>
                    <a:pt x="103441" y="4251845"/>
                  </a:lnTo>
                  <a:lnTo>
                    <a:pt x="114998" y="4295714"/>
                  </a:lnTo>
                  <a:lnTo>
                    <a:pt x="127139" y="4339356"/>
                  </a:lnTo>
                  <a:lnTo>
                    <a:pt x="139859" y="4382767"/>
                  </a:lnTo>
                  <a:lnTo>
                    <a:pt x="153154" y="4425943"/>
                  </a:lnTo>
                  <a:lnTo>
                    <a:pt x="167020" y="4468880"/>
                  </a:lnTo>
                  <a:lnTo>
                    <a:pt x="181452" y="4511573"/>
                  </a:lnTo>
                  <a:lnTo>
                    <a:pt x="196446" y="4554019"/>
                  </a:lnTo>
                  <a:lnTo>
                    <a:pt x="211999" y="4596214"/>
                  </a:lnTo>
                  <a:lnTo>
                    <a:pt x="228104" y="4638153"/>
                  </a:lnTo>
                  <a:lnTo>
                    <a:pt x="244760" y="4679832"/>
                  </a:lnTo>
                  <a:lnTo>
                    <a:pt x="261961" y="4721248"/>
                  </a:lnTo>
                  <a:lnTo>
                    <a:pt x="279702" y="4762395"/>
                  </a:lnTo>
                  <a:lnTo>
                    <a:pt x="297980" y="4803271"/>
                  </a:lnTo>
                  <a:lnTo>
                    <a:pt x="316791" y="4843871"/>
                  </a:lnTo>
                  <a:lnTo>
                    <a:pt x="336130" y="4884191"/>
                  </a:lnTo>
                  <a:lnTo>
                    <a:pt x="355994" y="4924227"/>
                  </a:lnTo>
                  <a:lnTo>
                    <a:pt x="376376" y="4963974"/>
                  </a:lnTo>
                  <a:lnTo>
                    <a:pt x="397275" y="5003430"/>
                  </a:lnTo>
                  <a:lnTo>
                    <a:pt x="418685" y="5042588"/>
                  </a:lnTo>
                  <a:lnTo>
                    <a:pt x="440601" y="5081447"/>
                  </a:lnTo>
                  <a:lnTo>
                    <a:pt x="463021" y="5120001"/>
                  </a:lnTo>
                  <a:lnTo>
                    <a:pt x="485939" y="5158246"/>
                  </a:lnTo>
                  <a:lnTo>
                    <a:pt x="509352" y="5196178"/>
                  </a:lnTo>
                  <a:lnTo>
                    <a:pt x="533254" y="5233794"/>
                  </a:lnTo>
                  <a:lnTo>
                    <a:pt x="557643" y="5271088"/>
                  </a:lnTo>
                  <a:lnTo>
                    <a:pt x="582513" y="5308058"/>
                  </a:lnTo>
                  <a:lnTo>
                    <a:pt x="607860" y="5344698"/>
                  </a:lnTo>
                  <a:lnTo>
                    <a:pt x="633681" y="5381006"/>
                  </a:lnTo>
                  <a:lnTo>
                    <a:pt x="659970" y="5416976"/>
                  </a:lnTo>
                  <a:lnTo>
                    <a:pt x="686724" y="5452605"/>
                  </a:lnTo>
                  <a:lnTo>
                    <a:pt x="713939" y="5487888"/>
                  </a:lnTo>
                  <a:lnTo>
                    <a:pt x="741609" y="5522822"/>
                  </a:lnTo>
                  <a:lnTo>
                    <a:pt x="769732" y="5557403"/>
                  </a:lnTo>
                  <a:lnTo>
                    <a:pt x="798302" y="5591625"/>
                  </a:lnTo>
                  <a:lnTo>
                    <a:pt x="827316" y="5625486"/>
                  </a:lnTo>
                  <a:lnTo>
                    <a:pt x="856768" y="5658981"/>
                  </a:lnTo>
                  <a:lnTo>
                    <a:pt x="886656" y="5692106"/>
                  </a:lnTo>
                  <a:lnTo>
                    <a:pt x="916975" y="5724858"/>
                  </a:lnTo>
                  <a:lnTo>
                    <a:pt x="947720" y="5757231"/>
                  </a:lnTo>
                  <a:lnTo>
                    <a:pt x="978887" y="5789222"/>
                  </a:lnTo>
                  <a:lnTo>
                    <a:pt x="1010472" y="5820826"/>
                  </a:lnTo>
                  <a:lnTo>
                    <a:pt x="1042471" y="5852041"/>
                  </a:lnTo>
                  <a:lnTo>
                    <a:pt x="1074880" y="5882860"/>
                  </a:lnTo>
                  <a:lnTo>
                    <a:pt x="1107693" y="5913282"/>
                  </a:lnTo>
                  <a:lnTo>
                    <a:pt x="1140908" y="5943301"/>
                  </a:lnTo>
                  <a:lnTo>
                    <a:pt x="1174520" y="5972913"/>
                  </a:lnTo>
                  <a:lnTo>
                    <a:pt x="1208524" y="6002114"/>
                  </a:lnTo>
                  <a:lnTo>
                    <a:pt x="1242916" y="6030900"/>
                  </a:lnTo>
                  <a:lnTo>
                    <a:pt x="1277693" y="6059268"/>
                  </a:lnTo>
                  <a:lnTo>
                    <a:pt x="1312849" y="6087212"/>
                  </a:lnTo>
                  <a:lnTo>
                    <a:pt x="1348381" y="6114730"/>
                  </a:lnTo>
                  <a:lnTo>
                    <a:pt x="1384284" y="6141816"/>
                  </a:lnTo>
                  <a:lnTo>
                    <a:pt x="1420554" y="6168467"/>
                  </a:lnTo>
                  <a:lnTo>
                    <a:pt x="1457187" y="6194679"/>
                  </a:lnTo>
                  <a:lnTo>
                    <a:pt x="1494179" y="6220447"/>
                  </a:lnTo>
                  <a:lnTo>
                    <a:pt x="1531525" y="6245767"/>
                  </a:lnTo>
                  <a:lnTo>
                    <a:pt x="1569222" y="6270636"/>
                  </a:lnTo>
                  <a:lnTo>
                    <a:pt x="1607264" y="6295050"/>
                  </a:lnTo>
                  <a:lnTo>
                    <a:pt x="1645648" y="6319003"/>
                  </a:lnTo>
                  <a:lnTo>
                    <a:pt x="1684369" y="6342493"/>
                  </a:lnTo>
                  <a:lnTo>
                    <a:pt x="1723423" y="6365515"/>
                  </a:lnTo>
                  <a:lnTo>
                    <a:pt x="1762807" y="6388064"/>
                  </a:lnTo>
                  <a:lnTo>
                    <a:pt x="1802515" y="6410138"/>
                  </a:lnTo>
                  <a:lnTo>
                    <a:pt x="1842543" y="6431731"/>
                  </a:lnTo>
                  <a:lnTo>
                    <a:pt x="1882888" y="6452840"/>
                  </a:lnTo>
                  <a:lnTo>
                    <a:pt x="1923544" y="6473461"/>
                  </a:lnTo>
                  <a:lnTo>
                    <a:pt x="1964509" y="6493589"/>
                  </a:lnTo>
                  <a:lnTo>
                    <a:pt x="2005777" y="6513221"/>
                  </a:lnTo>
                  <a:lnTo>
                    <a:pt x="2047344" y="6532352"/>
                  </a:lnTo>
                  <a:lnTo>
                    <a:pt x="2089206" y="6550979"/>
                  </a:lnTo>
                  <a:lnTo>
                    <a:pt x="2131359" y="6569096"/>
                  </a:lnTo>
                  <a:lnTo>
                    <a:pt x="2173798" y="6586701"/>
                  </a:lnTo>
                  <a:lnTo>
                    <a:pt x="2216520" y="6603789"/>
                  </a:lnTo>
                  <a:lnTo>
                    <a:pt x="2259519" y="6620355"/>
                  </a:lnTo>
                  <a:lnTo>
                    <a:pt x="2302793" y="6636397"/>
                  </a:lnTo>
                  <a:lnTo>
                    <a:pt x="2346336" y="6651909"/>
                  </a:lnTo>
                  <a:lnTo>
                    <a:pt x="2390144" y="6666888"/>
                  </a:lnTo>
                  <a:lnTo>
                    <a:pt x="2434214" y="6681330"/>
                  </a:lnTo>
                  <a:lnTo>
                    <a:pt x="2478540" y="6695230"/>
                  </a:lnTo>
                  <a:lnTo>
                    <a:pt x="2523119" y="6708585"/>
                  </a:lnTo>
                  <a:lnTo>
                    <a:pt x="2567946" y="6721390"/>
                  </a:lnTo>
                  <a:lnTo>
                    <a:pt x="2613017" y="6733641"/>
                  </a:lnTo>
                  <a:lnTo>
                    <a:pt x="2658328" y="6745334"/>
                  </a:lnTo>
                  <a:lnTo>
                    <a:pt x="2703875" y="6756466"/>
                  </a:lnTo>
                  <a:lnTo>
                    <a:pt x="2749653" y="6767032"/>
                  </a:lnTo>
                  <a:lnTo>
                    <a:pt x="2795659" y="6777027"/>
                  </a:lnTo>
                  <a:lnTo>
                    <a:pt x="2841887" y="6786449"/>
                  </a:lnTo>
                  <a:lnTo>
                    <a:pt x="2888334" y="6795292"/>
                  </a:lnTo>
                  <a:lnTo>
                    <a:pt x="2934995" y="6803553"/>
                  </a:lnTo>
                  <a:lnTo>
                    <a:pt x="2981867" y="6811227"/>
                  </a:lnTo>
                  <a:lnTo>
                    <a:pt x="3028944" y="6818311"/>
                  </a:lnTo>
                  <a:lnTo>
                    <a:pt x="3076223" y="6824800"/>
                  </a:lnTo>
                  <a:lnTo>
                    <a:pt x="3123700" y="6830691"/>
                  </a:lnTo>
                  <a:lnTo>
                    <a:pt x="3171369" y="6835979"/>
                  </a:lnTo>
                  <a:lnTo>
                    <a:pt x="3219228" y="6840660"/>
                  </a:lnTo>
                  <a:lnTo>
                    <a:pt x="3267272" y="6844731"/>
                  </a:lnTo>
                  <a:lnTo>
                    <a:pt x="3315496" y="6848186"/>
                  </a:lnTo>
                  <a:lnTo>
                    <a:pt x="3363896" y="6851022"/>
                  </a:lnTo>
                  <a:lnTo>
                    <a:pt x="3412468" y="6853235"/>
                  </a:lnTo>
                  <a:lnTo>
                    <a:pt x="3461208" y="6854821"/>
                  </a:lnTo>
                  <a:lnTo>
                    <a:pt x="3510112" y="6855776"/>
                  </a:lnTo>
                  <a:lnTo>
                    <a:pt x="3559175" y="6856095"/>
                  </a:lnTo>
                  <a:lnTo>
                    <a:pt x="3608245" y="6855776"/>
                  </a:lnTo>
                  <a:lnTo>
                    <a:pt x="3657157" y="6854821"/>
                  </a:lnTo>
                  <a:lnTo>
                    <a:pt x="3705904" y="6853235"/>
                  </a:lnTo>
                  <a:lnTo>
                    <a:pt x="3754484" y="6851022"/>
                  </a:lnTo>
                  <a:lnTo>
                    <a:pt x="3802891" y="6848186"/>
                  </a:lnTo>
                  <a:lnTo>
                    <a:pt x="3851123" y="6844731"/>
                  </a:lnTo>
                  <a:lnTo>
                    <a:pt x="3899173" y="6840660"/>
                  </a:lnTo>
                  <a:lnTo>
                    <a:pt x="3947039" y="6835979"/>
                  </a:lnTo>
                  <a:lnTo>
                    <a:pt x="3994716" y="6830691"/>
                  </a:lnTo>
                  <a:lnTo>
                    <a:pt x="4042199" y="6824800"/>
                  </a:lnTo>
                  <a:lnTo>
                    <a:pt x="4089485" y="6818311"/>
                  </a:lnTo>
                  <a:lnTo>
                    <a:pt x="4136569" y="6811227"/>
                  </a:lnTo>
                  <a:lnTo>
                    <a:pt x="4183446" y="6803553"/>
                  </a:lnTo>
                  <a:lnTo>
                    <a:pt x="4230114" y="6795292"/>
                  </a:lnTo>
                  <a:lnTo>
                    <a:pt x="4276567" y="6786449"/>
                  </a:lnTo>
                  <a:lnTo>
                    <a:pt x="4322801" y="6777027"/>
                  </a:lnTo>
                  <a:lnTo>
                    <a:pt x="4368813" y="6767032"/>
                  </a:lnTo>
                  <a:lnTo>
                    <a:pt x="4414596" y="6756466"/>
                  </a:lnTo>
                  <a:lnTo>
                    <a:pt x="4460149" y="6745334"/>
                  </a:lnTo>
                  <a:lnTo>
                    <a:pt x="4505466" y="6733641"/>
                  </a:lnTo>
                  <a:lnTo>
                    <a:pt x="4550542" y="6721390"/>
                  </a:lnTo>
                  <a:lnTo>
                    <a:pt x="4595375" y="6708585"/>
                  </a:lnTo>
                  <a:lnTo>
                    <a:pt x="4639959" y="6695230"/>
                  </a:lnTo>
                  <a:lnTo>
                    <a:pt x="4684290" y="6681330"/>
                  </a:lnTo>
                  <a:lnTo>
                    <a:pt x="4728365" y="6666888"/>
                  </a:lnTo>
                  <a:lnTo>
                    <a:pt x="4772178" y="6651909"/>
                  </a:lnTo>
                  <a:lnTo>
                    <a:pt x="4815726" y="6636397"/>
                  </a:lnTo>
                  <a:lnTo>
                    <a:pt x="4859004" y="6620355"/>
                  </a:lnTo>
                  <a:lnTo>
                    <a:pt x="4902008" y="6603789"/>
                  </a:lnTo>
                  <a:lnTo>
                    <a:pt x="4944735" y="6586701"/>
                  </a:lnTo>
                  <a:lnTo>
                    <a:pt x="4987178" y="6569096"/>
                  </a:lnTo>
                  <a:lnTo>
                    <a:pt x="5029336" y="6550979"/>
                  </a:lnTo>
                  <a:lnTo>
                    <a:pt x="5071202" y="6532352"/>
                  </a:lnTo>
                  <a:lnTo>
                    <a:pt x="5112773" y="6513221"/>
                  </a:lnTo>
                  <a:lnTo>
                    <a:pt x="5154045" y="6493589"/>
                  </a:lnTo>
                  <a:lnTo>
                    <a:pt x="5195013" y="6473461"/>
                  </a:lnTo>
                  <a:lnTo>
                    <a:pt x="5235674" y="6452840"/>
                  </a:lnTo>
                  <a:lnTo>
                    <a:pt x="5276022" y="6431731"/>
                  </a:lnTo>
                  <a:lnTo>
                    <a:pt x="5316054" y="6410138"/>
                  </a:lnTo>
                  <a:lnTo>
                    <a:pt x="5355766" y="6388064"/>
                  </a:lnTo>
                  <a:lnTo>
                    <a:pt x="5395153" y="6365515"/>
                  </a:lnTo>
                  <a:lnTo>
                    <a:pt x="5434211" y="6342493"/>
                  </a:lnTo>
                  <a:lnTo>
                    <a:pt x="5472935" y="6319003"/>
                  </a:lnTo>
                  <a:lnTo>
                    <a:pt x="5511322" y="6295050"/>
                  </a:lnTo>
                  <a:lnTo>
                    <a:pt x="5549368" y="6270636"/>
                  </a:lnTo>
                  <a:lnTo>
                    <a:pt x="5587067" y="6245767"/>
                  </a:lnTo>
                  <a:lnTo>
                    <a:pt x="5624416" y="6220447"/>
                  </a:lnTo>
                  <a:lnTo>
                    <a:pt x="5661411" y="6194679"/>
                  </a:lnTo>
                  <a:lnTo>
                    <a:pt x="5698047" y="6168467"/>
                  </a:lnTo>
                  <a:lnTo>
                    <a:pt x="5734320" y="6141816"/>
                  </a:lnTo>
                  <a:lnTo>
                    <a:pt x="5770226" y="6114730"/>
                  </a:lnTo>
                  <a:lnTo>
                    <a:pt x="5805760" y="6087212"/>
                  </a:lnTo>
                  <a:lnTo>
                    <a:pt x="5840919" y="6059268"/>
                  </a:lnTo>
                  <a:lnTo>
                    <a:pt x="5875698" y="6030900"/>
                  </a:lnTo>
                  <a:lnTo>
                    <a:pt x="5910092" y="6002114"/>
                  </a:lnTo>
                  <a:lnTo>
                    <a:pt x="5944099" y="5972913"/>
                  </a:lnTo>
                  <a:lnTo>
                    <a:pt x="5977713" y="5943301"/>
                  </a:lnTo>
                  <a:lnTo>
                    <a:pt x="6010930" y="5913282"/>
                  </a:lnTo>
                  <a:lnTo>
                    <a:pt x="6043745" y="5882860"/>
                  </a:lnTo>
                  <a:lnTo>
                    <a:pt x="6076156" y="5852041"/>
                  </a:lnTo>
                  <a:lnTo>
                    <a:pt x="6108157" y="5820826"/>
                  </a:lnTo>
                  <a:lnTo>
                    <a:pt x="6139744" y="5789222"/>
                  </a:lnTo>
                  <a:lnTo>
                    <a:pt x="6170913" y="5757231"/>
                  </a:lnTo>
                  <a:lnTo>
                    <a:pt x="6201660" y="5724858"/>
                  </a:lnTo>
                  <a:lnTo>
                    <a:pt x="6231980" y="5692106"/>
                  </a:lnTo>
                  <a:lnTo>
                    <a:pt x="6261869" y="5658981"/>
                  </a:lnTo>
                  <a:lnTo>
                    <a:pt x="6291324" y="5625486"/>
                  </a:lnTo>
                  <a:lnTo>
                    <a:pt x="6320339" y="5591625"/>
                  </a:lnTo>
                  <a:lnTo>
                    <a:pt x="6348911" y="5557403"/>
                  </a:lnTo>
                  <a:lnTo>
                    <a:pt x="6377034" y="5522822"/>
                  </a:lnTo>
                  <a:lnTo>
                    <a:pt x="6404706" y="5487888"/>
                  </a:lnTo>
                  <a:lnTo>
                    <a:pt x="6431922" y="5452605"/>
                  </a:lnTo>
                  <a:lnTo>
                    <a:pt x="6458678" y="5416976"/>
                  </a:lnTo>
                  <a:lnTo>
                    <a:pt x="6484968" y="5381006"/>
                  </a:lnTo>
                  <a:lnTo>
                    <a:pt x="6510790" y="5344698"/>
                  </a:lnTo>
                  <a:lnTo>
                    <a:pt x="6536138" y="5308058"/>
                  </a:lnTo>
                  <a:lnTo>
                    <a:pt x="6561009" y="5271088"/>
                  </a:lnTo>
                  <a:lnTo>
                    <a:pt x="6585399" y="5233794"/>
                  </a:lnTo>
                  <a:lnTo>
                    <a:pt x="6609302" y="5196178"/>
                  </a:lnTo>
                  <a:lnTo>
                    <a:pt x="6632716" y="5158246"/>
                  </a:lnTo>
                  <a:lnTo>
                    <a:pt x="6655635" y="5120001"/>
                  </a:lnTo>
                  <a:lnTo>
                    <a:pt x="6678055" y="5081447"/>
                  </a:lnTo>
                  <a:lnTo>
                    <a:pt x="6699973" y="5042588"/>
                  </a:lnTo>
                  <a:lnTo>
                    <a:pt x="6721383" y="5003430"/>
                  </a:lnTo>
                  <a:lnTo>
                    <a:pt x="6742282" y="4963974"/>
                  </a:lnTo>
                  <a:lnTo>
                    <a:pt x="6762666" y="4924227"/>
                  </a:lnTo>
                  <a:lnTo>
                    <a:pt x="6782530" y="4884191"/>
                  </a:lnTo>
                  <a:lnTo>
                    <a:pt x="6801869" y="4843871"/>
                  </a:lnTo>
                  <a:lnTo>
                    <a:pt x="6820681" y="4803271"/>
                  </a:lnTo>
                  <a:lnTo>
                    <a:pt x="6838960" y="4762395"/>
                  </a:lnTo>
                  <a:lnTo>
                    <a:pt x="6856702" y="4721248"/>
                  </a:lnTo>
                  <a:lnTo>
                    <a:pt x="6873903" y="4679832"/>
                  </a:lnTo>
                  <a:lnTo>
                    <a:pt x="6890559" y="4638153"/>
                  </a:lnTo>
                  <a:lnTo>
                    <a:pt x="6906665" y="4596214"/>
                  </a:lnTo>
                  <a:lnTo>
                    <a:pt x="6922217" y="4554019"/>
                  </a:lnTo>
                  <a:lnTo>
                    <a:pt x="6937212" y="4511573"/>
                  </a:lnTo>
                  <a:lnTo>
                    <a:pt x="6951644" y="4468880"/>
                  </a:lnTo>
                  <a:lnTo>
                    <a:pt x="6965510" y="4425943"/>
                  </a:lnTo>
                  <a:lnTo>
                    <a:pt x="6978806" y="4382767"/>
                  </a:lnTo>
                  <a:lnTo>
                    <a:pt x="6991526" y="4339356"/>
                  </a:lnTo>
                  <a:lnTo>
                    <a:pt x="7003667" y="4295714"/>
                  </a:lnTo>
                  <a:lnTo>
                    <a:pt x="7015225" y="4251845"/>
                  </a:lnTo>
                  <a:lnTo>
                    <a:pt x="7026195" y="4207753"/>
                  </a:lnTo>
                  <a:lnTo>
                    <a:pt x="7036573" y="4163442"/>
                  </a:lnTo>
                  <a:lnTo>
                    <a:pt x="7046355" y="4118917"/>
                  </a:lnTo>
                  <a:lnTo>
                    <a:pt x="7055537" y="4074180"/>
                  </a:lnTo>
                  <a:lnTo>
                    <a:pt x="7064114" y="4029238"/>
                  </a:lnTo>
                  <a:lnTo>
                    <a:pt x="7072082" y="3984093"/>
                  </a:lnTo>
                  <a:lnTo>
                    <a:pt x="7079437" y="3938749"/>
                  </a:lnTo>
                  <a:lnTo>
                    <a:pt x="7086175" y="3893212"/>
                  </a:lnTo>
                  <a:lnTo>
                    <a:pt x="7092291" y="3847484"/>
                  </a:lnTo>
                  <a:lnTo>
                    <a:pt x="7097782" y="3801570"/>
                  </a:lnTo>
                  <a:lnTo>
                    <a:pt x="7102642" y="3755473"/>
                  </a:lnTo>
                  <a:lnTo>
                    <a:pt x="7106868" y="3709199"/>
                  </a:lnTo>
                  <a:lnTo>
                    <a:pt x="7110456" y="3662752"/>
                  </a:lnTo>
                  <a:lnTo>
                    <a:pt x="7113401" y="3616134"/>
                  </a:lnTo>
                  <a:lnTo>
                    <a:pt x="7115698" y="3569351"/>
                  </a:lnTo>
                  <a:lnTo>
                    <a:pt x="7117345" y="3522406"/>
                  </a:lnTo>
                  <a:lnTo>
                    <a:pt x="7118336" y="3475303"/>
                  </a:lnTo>
                  <a:lnTo>
                    <a:pt x="7118667" y="3428047"/>
                  </a:lnTo>
                  <a:lnTo>
                    <a:pt x="7118336" y="3380791"/>
                  </a:lnTo>
                  <a:lnTo>
                    <a:pt x="7117345" y="3333689"/>
                  </a:lnTo>
                  <a:lnTo>
                    <a:pt x="7115698" y="3286744"/>
                  </a:lnTo>
                  <a:lnTo>
                    <a:pt x="7113401" y="3239960"/>
                  </a:lnTo>
                  <a:lnTo>
                    <a:pt x="7110456" y="3193343"/>
                  </a:lnTo>
                  <a:lnTo>
                    <a:pt x="7106868" y="3146895"/>
                  </a:lnTo>
                  <a:lnTo>
                    <a:pt x="7102642" y="3100621"/>
                  </a:lnTo>
                  <a:lnTo>
                    <a:pt x="7097782" y="3054525"/>
                  </a:lnTo>
                  <a:lnTo>
                    <a:pt x="7092291" y="3008610"/>
                  </a:lnTo>
                  <a:lnTo>
                    <a:pt x="7086175" y="2962883"/>
                  </a:lnTo>
                  <a:lnTo>
                    <a:pt x="7079437" y="2917345"/>
                  </a:lnTo>
                  <a:lnTo>
                    <a:pt x="7072082" y="2872001"/>
                  </a:lnTo>
                  <a:lnTo>
                    <a:pt x="7064114" y="2826856"/>
                  </a:lnTo>
                  <a:lnTo>
                    <a:pt x="7055537" y="2781914"/>
                  </a:lnTo>
                  <a:lnTo>
                    <a:pt x="7046355" y="2737178"/>
                  </a:lnTo>
                  <a:lnTo>
                    <a:pt x="7036573" y="2692652"/>
                  </a:lnTo>
                  <a:lnTo>
                    <a:pt x="7026195" y="2648341"/>
                  </a:lnTo>
                  <a:lnTo>
                    <a:pt x="7015225" y="2604249"/>
                  </a:lnTo>
                  <a:lnTo>
                    <a:pt x="7003667" y="2560380"/>
                  </a:lnTo>
                  <a:lnTo>
                    <a:pt x="6991526" y="2516738"/>
                  </a:lnTo>
                  <a:lnTo>
                    <a:pt x="6978806" y="2473327"/>
                  </a:lnTo>
                  <a:lnTo>
                    <a:pt x="6965510" y="2430151"/>
                  </a:lnTo>
                  <a:lnTo>
                    <a:pt x="6951644" y="2387215"/>
                  </a:lnTo>
                  <a:lnTo>
                    <a:pt x="6937212" y="2344521"/>
                  </a:lnTo>
                  <a:lnTo>
                    <a:pt x="6922217" y="2302075"/>
                  </a:lnTo>
                  <a:lnTo>
                    <a:pt x="6906665" y="2259881"/>
                  </a:lnTo>
                  <a:lnTo>
                    <a:pt x="6890559" y="2217942"/>
                  </a:lnTo>
                  <a:lnTo>
                    <a:pt x="6873903" y="2176262"/>
                  </a:lnTo>
                  <a:lnTo>
                    <a:pt x="6856702" y="2134847"/>
                  </a:lnTo>
                  <a:lnTo>
                    <a:pt x="6838960" y="2093699"/>
                  </a:lnTo>
                  <a:lnTo>
                    <a:pt x="6820681" y="2052823"/>
                  </a:lnTo>
                  <a:lnTo>
                    <a:pt x="6801869" y="2012223"/>
                  </a:lnTo>
                  <a:lnTo>
                    <a:pt x="6782530" y="1971903"/>
                  </a:lnTo>
                  <a:lnTo>
                    <a:pt x="6762666" y="1931867"/>
                  </a:lnTo>
                  <a:lnTo>
                    <a:pt x="6742282" y="1892120"/>
                  </a:lnTo>
                  <a:lnTo>
                    <a:pt x="6721383" y="1852664"/>
                  </a:lnTo>
                  <a:lnTo>
                    <a:pt x="6699973" y="1813506"/>
                  </a:lnTo>
                  <a:lnTo>
                    <a:pt x="6678055" y="1774647"/>
                  </a:lnTo>
                  <a:lnTo>
                    <a:pt x="6655635" y="1736094"/>
                  </a:lnTo>
                  <a:lnTo>
                    <a:pt x="6632716" y="1697848"/>
                  </a:lnTo>
                  <a:lnTo>
                    <a:pt x="6609302" y="1659916"/>
                  </a:lnTo>
                  <a:lnTo>
                    <a:pt x="6585399" y="1622301"/>
                  </a:lnTo>
                  <a:lnTo>
                    <a:pt x="6561009" y="1585006"/>
                  </a:lnTo>
                  <a:lnTo>
                    <a:pt x="6536138" y="1548036"/>
                  </a:lnTo>
                  <a:lnTo>
                    <a:pt x="6510790" y="1511396"/>
                  </a:lnTo>
                  <a:lnTo>
                    <a:pt x="6484968" y="1475088"/>
                  </a:lnTo>
                  <a:lnTo>
                    <a:pt x="6458678" y="1439118"/>
                  </a:lnTo>
                  <a:lnTo>
                    <a:pt x="6431922" y="1403489"/>
                  </a:lnTo>
                  <a:lnTo>
                    <a:pt x="6404706" y="1368206"/>
                  </a:lnTo>
                  <a:lnTo>
                    <a:pt x="6377034" y="1333272"/>
                  </a:lnTo>
                  <a:lnTo>
                    <a:pt x="6348911" y="1298692"/>
                  </a:lnTo>
                  <a:lnTo>
                    <a:pt x="6320339" y="1264469"/>
                  </a:lnTo>
                  <a:lnTo>
                    <a:pt x="6291324" y="1230608"/>
                  </a:lnTo>
                  <a:lnTo>
                    <a:pt x="6261869" y="1197113"/>
                  </a:lnTo>
                  <a:lnTo>
                    <a:pt x="6231980" y="1163988"/>
                  </a:lnTo>
                  <a:lnTo>
                    <a:pt x="6201660" y="1131236"/>
                  </a:lnTo>
                  <a:lnTo>
                    <a:pt x="6170913" y="1098863"/>
                  </a:lnTo>
                  <a:lnTo>
                    <a:pt x="6139744" y="1066873"/>
                  </a:lnTo>
                  <a:lnTo>
                    <a:pt x="6108157" y="1035268"/>
                  </a:lnTo>
                  <a:lnTo>
                    <a:pt x="6076156" y="1004054"/>
                  </a:lnTo>
                  <a:lnTo>
                    <a:pt x="6043745" y="973234"/>
                  </a:lnTo>
                  <a:lnTo>
                    <a:pt x="6010930" y="942812"/>
                  </a:lnTo>
                  <a:lnTo>
                    <a:pt x="5977713" y="912794"/>
                  </a:lnTo>
                  <a:lnTo>
                    <a:pt x="5944099" y="883182"/>
                  </a:lnTo>
                  <a:lnTo>
                    <a:pt x="5910092" y="853980"/>
                  </a:lnTo>
                  <a:lnTo>
                    <a:pt x="5875698" y="825194"/>
                  </a:lnTo>
                  <a:lnTo>
                    <a:pt x="5840919" y="796826"/>
                  </a:lnTo>
                  <a:lnTo>
                    <a:pt x="5805760" y="768882"/>
                  </a:lnTo>
                  <a:lnTo>
                    <a:pt x="5770226" y="741364"/>
                  </a:lnTo>
                  <a:lnTo>
                    <a:pt x="5734320" y="714278"/>
                  </a:lnTo>
                  <a:lnTo>
                    <a:pt x="5698047" y="687627"/>
                  </a:lnTo>
                  <a:lnTo>
                    <a:pt x="5661411" y="661416"/>
                  </a:lnTo>
                  <a:lnTo>
                    <a:pt x="5624416" y="635647"/>
                  </a:lnTo>
                  <a:lnTo>
                    <a:pt x="5587067" y="610327"/>
                  </a:lnTo>
                  <a:lnTo>
                    <a:pt x="5549368" y="585458"/>
                  </a:lnTo>
                  <a:lnTo>
                    <a:pt x="5511322" y="561044"/>
                  </a:lnTo>
                  <a:lnTo>
                    <a:pt x="5472935" y="537091"/>
                  </a:lnTo>
                  <a:lnTo>
                    <a:pt x="5434211" y="513601"/>
                  </a:lnTo>
                  <a:lnTo>
                    <a:pt x="5395153" y="490579"/>
                  </a:lnTo>
                  <a:lnTo>
                    <a:pt x="5355766" y="468030"/>
                  </a:lnTo>
                  <a:lnTo>
                    <a:pt x="5316054" y="445956"/>
                  </a:lnTo>
                  <a:lnTo>
                    <a:pt x="5276022" y="424363"/>
                  </a:lnTo>
                  <a:lnTo>
                    <a:pt x="5235674" y="403254"/>
                  </a:lnTo>
                  <a:lnTo>
                    <a:pt x="5195013" y="382633"/>
                  </a:lnTo>
                  <a:lnTo>
                    <a:pt x="5154045" y="362505"/>
                  </a:lnTo>
                  <a:lnTo>
                    <a:pt x="5112773" y="342873"/>
                  </a:lnTo>
                  <a:lnTo>
                    <a:pt x="5071202" y="323742"/>
                  </a:lnTo>
                  <a:lnTo>
                    <a:pt x="5029336" y="305116"/>
                  </a:lnTo>
                  <a:lnTo>
                    <a:pt x="4987178" y="286998"/>
                  </a:lnTo>
                  <a:lnTo>
                    <a:pt x="4944735" y="269393"/>
                  </a:lnTo>
                  <a:lnTo>
                    <a:pt x="4902008" y="252306"/>
                  </a:lnTo>
                  <a:lnTo>
                    <a:pt x="4859004" y="235739"/>
                  </a:lnTo>
                  <a:lnTo>
                    <a:pt x="4815726" y="219697"/>
                  </a:lnTo>
                  <a:lnTo>
                    <a:pt x="4772178" y="204185"/>
                  </a:lnTo>
                  <a:lnTo>
                    <a:pt x="4728365" y="189206"/>
                  </a:lnTo>
                  <a:lnTo>
                    <a:pt x="4684290" y="174764"/>
                  </a:lnTo>
                  <a:lnTo>
                    <a:pt x="4639959" y="160864"/>
                  </a:lnTo>
                  <a:lnTo>
                    <a:pt x="4595375" y="147509"/>
                  </a:lnTo>
                  <a:lnTo>
                    <a:pt x="4550542" y="134704"/>
                  </a:lnTo>
                  <a:lnTo>
                    <a:pt x="4505466" y="122453"/>
                  </a:lnTo>
                  <a:lnTo>
                    <a:pt x="4460149" y="110760"/>
                  </a:lnTo>
                  <a:lnTo>
                    <a:pt x="4414596" y="99628"/>
                  </a:lnTo>
                  <a:lnTo>
                    <a:pt x="4368813" y="89062"/>
                  </a:lnTo>
                  <a:lnTo>
                    <a:pt x="4322801" y="79067"/>
                  </a:lnTo>
                  <a:lnTo>
                    <a:pt x="4276567" y="69645"/>
                  </a:lnTo>
                  <a:lnTo>
                    <a:pt x="4230114" y="60802"/>
                  </a:lnTo>
                  <a:lnTo>
                    <a:pt x="4183446" y="52541"/>
                  </a:lnTo>
                  <a:lnTo>
                    <a:pt x="4136569" y="44867"/>
                  </a:lnTo>
                  <a:lnTo>
                    <a:pt x="4089485" y="37783"/>
                  </a:lnTo>
                  <a:lnTo>
                    <a:pt x="4042199" y="31294"/>
                  </a:lnTo>
                  <a:lnTo>
                    <a:pt x="3994716" y="25403"/>
                  </a:lnTo>
                  <a:lnTo>
                    <a:pt x="3947039" y="20115"/>
                  </a:lnTo>
                  <a:lnTo>
                    <a:pt x="3899173" y="15434"/>
                  </a:lnTo>
                  <a:lnTo>
                    <a:pt x="3851123" y="11363"/>
                  </a:lnTo>
                  <a:lnTo>
                    <a:pt x="3802891" y="7908"/>
                  </a:lnTo>
                  <a:lnTo>
                    <a:pt x="3754484" y="5072"/>
                  </a:lnTo>
                  <a:lnTo>
                    <a:pt x="3705904" y="2859"/>
                  </a:lnTo>
                  <a:lnTo>
                    <a:pt x="3657157" y="1273"/>
                  </a:lnTo>
                  <a:lnTo>
                    <a:pt x="3608245" y="319"/>
                  </a:lnTo>
                  <a:lnTo>
                    <a:pt x="3559175" y="0"/>
                  </a:lnTo>
                  <a:close/>
                </a:path>
              </a:pathLst>
            </a:custGeom>
            <a:solidFill>
              <a:srgbClr val="00408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4550" y="2591752"/>
              <a:ext cx="4947284" cy="58673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369425" y="4049839"/>
            <a:ext cx="7660640" cy="3585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95"/>
              </a:spcBef>
            </a:pPr>
            <a:r>
              <a:rPr dirty="0" sz="3050" spc="1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05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80">
                <a:solidFill>
                  <a:srgbClr val="FFFFFF"/>
                </a:solidFill>
                <a:latin typeface="Tahoma"/>
                <a:cs typeface="Tahoma"/>
              </a:rPr>
              <a:t>smart</a:t>
            </a:r>
            <a:r>
              <a:rPr dirty="0" sz="305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25">
                <a:solidFill>
                  <a:srgbClr val="FFFFFF"/>
                </a:solidFill>
                <a:latin typeface="Tahoma"/>
                <a:cs typeface="Tahoma"/>
              </a:rPr>
              <a:t>TV</a:t>
            </a:r>
            <a:r>
              <a:rPr dirty="0" sz="305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90">
                <a:solidFill>
                  <a:srgbClr val="FFFFFF"/>
                </a:solidFill>
                <a:latin typeface="Tahoma"/>
                <a:cs typeface="Tahoma"/>
              </a:rPr>
              <a:t>combines</a:t>
            </a:r>
            <a:r>
              <a:rPr dirty="0" sz="305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05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65">
                <a:solidFill>
                  <a:srgbClr val="FFFFFF"/>
                </a:solidFill>
                <a:latin typeface="Tahoma"/>
                <a:cs typeface="Tahoma"/>
              </a:rPr>
              <a:t>traditional</a:t>
            </a:r>
            <a:r>
              <a:rPr dirty="0" sz="305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25">
                <a:solidFill>
                  <a:srgbClr val="FFFFFF"/>
                </a:solidFill>
                <a:latin typeface="Tahoma"/>
                <a:cs typeface="Tahoma"/>
              </a:rPr>
              <a:t>TV</a:t>
            </a:r>
            <a:r>
              <a:rPr dirty="0" sz="305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7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305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45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dirty="0" sz="3050" spc="-9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80">
                <a:solidFill>
                  <a:srgbClr val="FFFFFF"/>
                </a:solidFill>
                <a:latin typeface="Tahoma"/>
                <a:cs typeface="Tahoma"/>
              </a:rPr>
              <a:t>built-in </a:t>
            </a:r>
            <a:r>
              <a:rPr dirty="0" sz="3050" spc="45">
                <a:solidFill>
                  <a:srgbClr val="FFFFFF"/>
                </a:solidFill>
                <a:latin typeface="Tahoma"/>
                <a:cs typeface="Tahoma"/>
              </a:rPr>
              <a:t>operating </a:t>
            </a:r>
            <a:r>
              <a:rPr dirty="0" sz="3050" spc="75">
                <a:solidFill>
                  <a:srgbClr val="FFFFFF"/>
                </a:solidFill>
                <a:latin typeface="Tahoma"/>
                <a:cs typeface="Tahoma"/>
              </a:rPr>
              <a:t>system </a:t>
            </a:r>
            <a:r>
              <a:rPr dirty="0" sz="3050" spc="6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3050" spc="55">
                <a:solidFill>
                  <a:srgbClr val="FFFFFF"/>
                </a:solidFill>
                <a:latin typeface="Tahoma"/>
                <a:cs typeface="Tahoma"/>
              </a:rPr>
              <a:t>internet </a:t>
            </a:r>
            <a:r>
              <a:rPr dirty="0" sz="3050" spc="60">
                <a:solidFill>
                  <a:srgbClr val="FFFFFF"/>
                </a:solidFill>
                <a:latin typeface="Tahoma"/>
                <a:cs typeface="Tahoma"/>
              </a:rPr>
              <a:t> connection.</a:t>
            </a:r>
            <a:r>
              <a:rPr dirty="0" sz="305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55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dirty="0" sz="305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105">
                <a:solidFill>
                  <a:srgbClr val="FFFFFF"/>
                </a:solidFill>
                <a:latin typeface="Tahoma"/>
                <a:cs typeface="Tahoma"/>
              </a:rPr>
              <a:t>lets</a:t>
            </a:r>
            <a:r>
              <a:rPr dirty="0" sz="305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35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dirty="0" sz="305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100">
                <a:solidFill>
                  <a:srgbClr val="FFFFFF"/>
                </a:solidFill>
                <a:latin typeface="Tahoma"/>
                <a:cs typeface="Tahoma"/>
              </a:rPr>
              <a:t>access</a:t>
            </a:r>
            <a:r>
              <a:rPr dirty="0" sz="305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55">
                <a:solidFill>
                  <a:srgbClr val="FFFFFF"/>
                </a:solidFill>
                <a:latin typeface="Tahoma"/>
                <a:cs typeface="Tahoma"/>
              </a:rPr>
              <a:t>streaming </a:t>
            </a:r>
            <a:r>
              <a:rPr dirty="0" sz="305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65">
                <a:solidFill>
                  <a:srgbClr val="FFFFFF"/>
                </a:solidFill>
                <a:latin typeface="Tahoma"/>
                <a:cs typeface="Tahoma"/>
              </a:rPr>
              <a:t>services, </a:t>
            </a:r>
            <a:r>
              <a:rPr dirty="0" sz="3050" spc="80">
                <a:solidFill>
                  <a:srgbClr val="FFFFFF"/>
                </a:solidFill>
                <a:latin typeface="Tahoma"/>
                <a:cs typeface="Tahoma"/>
              </a:rPr>
              <a:t>browse </a:t>
            </a:r>
            <a:r>
              <a:rPr dirty="0" sz="3050" spc="6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3050" spc="30">
                <a:solidFill>
                  <a:srgbClr val="FFFFFF"/>
                </a:solidFill>
                <a:latin typeface="Tahoma"/>
                <a:cs typeface="Tahoma"/>
              </a:rPr>
              <a:t>web, </a:t>
            </a:r>
            <a:r>
              <a:rPr dirty="0" sz="3050" spc="90">
                <a:solidFill>
                  <a:srgbClr val="FFFFFF"/>
                </a:solidFill>
                <a:latin typeface="Tahoma"/>
                <a:cs typeface="Tahoma"/>
              </a:rPr>
              <a:t>use </a:t>
            </a:r>
            <a:r>
              <a:rPr dirty="0" sz="3050" spc="55">
                <a:solidFill>
                  <a:srgbClr val="FFFFFF"/>
                </a:solidFill>
                <a:latin typeface="Tahoma"/>
                <a:cs typeface="Tahoma"/>
              </a:rPr>
              <a:t>apps, </a:t>
            </a:r>
            <a:r>
              <a:rPr dirty="0" sz="3050" spc="6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305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55">
                <a:solidFill>
                  <a:srgbClr val="FFFFFF"/>
                </a:solidFill>
                <a:latin typeface="Tahoma"/>
                <a:cs typeface="Tahoma"/>
              </a:rPr>
              <a:t>view </a:t>
            </a:r>
            <a:r>
              <a:rPr dirty="0" sz="3050" spc="65">
                <a:solidFill>
                  <a:srgbClr val="FFFFFF"/>
                </a:solidFill>
                <a:latin typeface="Tahoma"/>
                <a:cs typeface="Tahoma"/>
              </a:rPr>
              <a:t>content </a:t>
            </a:r>
            <a:r>
              <a:rPr dirty="0" sz="3050" spc="55">
                <a:solidFill>
                  <a:srgbClr val="FFFFFF"/>
                </a:solidFill>
                <a:latin typeface="Tahoma"/>
                <a:cs typeface="Tahoma"/>
              </a:rPr>
              <a:t>from other </a:t>
            </a:r>
            <a:r>
              <a:rPr dirty="0" sz="3050" spc="80">
                <a:solidFill>
                  <a:srgbClr val="FFFFFF"/>
                </a:solidFill>
                <a:latin typeface="Tahoma"/>
                <a:cs typeface="Tahoma"/>
              </a:rPr>
              <a:t>devices </a:t>
            </a:r>
            <a:r>
              <a:rPr dirty="0" sz="3050" spc="55">
                <a:solidFill>
                  <a:srgbClr val="FFFFFF"/>
                </a:solidFill>
                <a:latin typeface="Tahoma"/>
                <a:cs typeface="Tahoma"/>
              </a:rPr>
              <a:t>on </a:t>
            </a:r>
            <a:r>
              <a:rPr dirty="0" sz="3050" spc="35">
                <a:solidFill>
                  <a:srgbClr val="FFFFFF"/>
                </a:solidFill>
                <a:latin typeface="Tahoma"/>
                <a:cs typeface="Tahoma"/>
              </a:rPr>
              <a:t>your </a:t>
            </a:r>
            <a:r>
              <a:rPr dirty="0" sz="3050" spc="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80">
                <a:solidFill>
                  <a:srgbClr val="FFFFFF"/>
                </a:solidFill>
                <a:latin typeface="Tahoma"/>
                <a:cs typeface="Tahoma"/>
              </a:rPr>
              <a:t>home </a:t>
            </a:r>
            <a:r>
              <a:rPr dirty="0" sz="3050" spc="45">
                <a:solidFill>
                  <a:srgbClr val="FFFFFF"/>
                </a:solidFill>
                <a:latin typeface="Tahoma"/>
                <a:cs typeface="Tahoma"/>
              </a:rPr>
              <a:t>network, </a:t>
            </a:r>
            <a:r>
              <a:rPr dirty="0" sz="3050" spc="100">
                <a:solidFill>
                  <a:srgbClr val="FFFFFF"/>
                </a:solidFill>
                <a:latin typeface="Tahoma"/>
                <a:cs typeface="Tahoma"/>
              </a:rPr>
              <a:t>all </a:t>
            </a:r>
            <a:r>
              <a:rPr dirty="0" sz="3050" spc="60">
                <a:solidFill>
                  <a:srgbClr val="FFFFFF"/>
                </a:solidFill>
                <a:latin typeface="Tahoma"/>
                <a:cs typeface="Tahoma"/>
              </a:rPr>
              <a:t>without </a:t>
            </a:r>
            <a:r>
              <a:rPr dirty="0" sz="3050" spc="50">
                <a:solidFill>
                  <a:srgbClr val="FFFFFF"/>
                </a:solidFill>
                <a:latin typeface="Tahoma"/>
                <a:cs typeface="Tahoma"/>
              </a:rPr>
              <a:t>needing </a:t>
            </a:r>
            <a:r>
              <a:rPr dirty="0" sz="3050" spc="45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dirty="0" sz="305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65">
                <a:solidFill>
                  <a:srgbClr val="FFFFFF"/>
                </a:solidFill>
                <a:latin typeface="Tahoma"/>
                <a:cs typeface="Tahoma"/>
              </a:rPr>
              <a:t>separate</a:t>
            </a:r>
            <a:r>
              <a:rPr dirty="0" sz="305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55">
                <a:solidFill>
                  <a:srgbClr val="FFFFFF"/>
                </a:solidFill>
                <a:latin typeface="Tahoma"/>
                <a:cs typeface="Tahoma"/>
              </a:rPr>
              <a:t>streaming</a:t>
            </a:r>
            <a:r>
              <a:rPr dirty="0" sz="305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40">
                <a:solidFill>
                  <a:srgbClr val="FFFFFF"/>
                </a:solidFill>
                <a:latin typeface="Tahoma"/>
                <a:cs typeface="Tahoma"/>
              </a:rPr>
              <a:t>device.</a:t>
            </a:r>
            <a:endParaRPr sz="305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01119" y="4005897"/>
            <a:ext cx="4286881" cy="628110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369425" y="1303337"/>
            <a:ext cx="4406265" cy="1320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0" spc="-90">
                <a:solidFill>
                  <a:srgbClr val="FFFFFF"/>
                </a:solidFill>
                <a:latin typeface="Lucida Sans Unicode"/>
                <a:cs typeface="Lucida Sans Unicode"/>
              </a:rPr>
              <a:t>Principle</a:t>
            </a:r>
            <a:endParaRPr sz="8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10A2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794103" y="0"/>
            <a:ext cx="15494000" cy="10287000"/>
            <a:chOff x="2794103" y="0"/>
            <a:chExt cx="15494000" cy="10287000"/>
          </a:xfrm>
        </p:grpSpPr>
        <p:sp>
          <p:nvSpPr>
            <p:cNvPr id="4" name="object 4"/>
            <p:cNvSpPr/>
            <p:nvPr/>
          </p:nvSpPr>
          <p:spPr>
            <a:xfrm>
              <a:off x="7683500" y="2288222"/>
              <a:ext cx="9575800" cy="5480050"/>
            </a:xfrm>
            <a:custGeom>
              <a:avLst/>
              <a:gdLst/>
              <a:ahLst/>
              <a:cxnLst/>
              <a:rect l="l" t="t" r="r" b="b"/>
              <a:pathLst>
                <a:path w="9575800" h="5480050">
                  <a:moveTo>
                    <a:pt x="9483725" y="0"/>
                  </a:moveTo>
                  <a:lnTo>
                    <a:pt x="92075" y="0"/>
                  </a:lnTo>
                  <a:lnTo>
                    <a:pt x="74002" y="1805"/>
                  </a:lnTo>
                  <a:lnTo>
                    <a:pt x="26987" y="26987"/>
                  </a:lnTo>
                  <a:lnTo>
                    <a:pt x="1805" y="74002"/>
                  </a:lnTo>
                  <a:lnTo>
                    <a:pt x="0" y="92075"/>
                  </a:lnTo>
                  <a:lnTo>
                    <a:pt x="0" y="5387657"/>
                  </a:lnTo>
                  <a:lnTo>
                    <a:pt x="15537" y="5438780"/>
                  </a:lnTo>
                  <a:lnTo>
                    <a:pt x="56792" y="5472787"/>
                  </a:lnTo>
                  <a:lnTo>
                    <a:pt x="92075" y="5479732"/>
                  </a:lnTo>
                  <a:lnTo>
                    <a:pt x="9483725" y="5479732"/>
                  </a:lnTo>
                  <a:lnTo>
                    <a:pt x="9534892" y="5464328"/>
                  </a:lnTo>
                  <a:lnTo>
                    <a:pt x="9568767" y="5422939"/>
                  </a:lnTo>
                  <a:lnTo>
                    <a:pt x="9575800" y="5387657"/>
                  </a:lnTo>
                  <a:lnTo>
                    <a:pt x="9575800" y="92075"/>
                  </a:lnTo>
                  <a:lnTo>
                    <a:pt x="9560316" y="40952"/>
                  </a:lnTo>
                  <a:lnTo>
                    <a:pt x="9519015" y="7064"/>
                  </a:lnTo>
                  <a:lnTo>
                    <a:pt x="9483725" y="0"/>
                  </a:lnTo>
                  <a:close/>
                </a:path>
              </a:pathLst>
            </a:custGeom>
            <a:solidFill>
              <a:srgbClr val="73C7DD">
                <a:alpha val="1490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4103" y="6062979"/>
              <a:ext cx="9605132" cy="42240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07421" y="0"/>
              <a:ext cx="8480578" cy="429693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1028700"/>
            <a:ext cx="675322" cy="58324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4097020"/>
            <a:ext cx="4316730" cy="1320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0" spc="82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8500" spc="-15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8500" spc="-1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8500" spc="-55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8500" spc="-50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8500" spc="-23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8500" spc="5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endParaRPr sz="85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57552" y="2655951"/>
            <a:ext cx="8045450" cy="3928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5"/>
              </a:spcBef>
            </a:pPr>
            <a:r>
              <a:rPr dirty="0" sz="3350" spc="75">
                <a:solidFill>
                  <a:srgbClr val="FFFFFF"/>
                </a:solidFill>
                <a:latin typeface="Tahoma"/>
                <a:cs typeface="Tahoma"/>
              </a:rPr>
              <a:t>Smart</a:t>
            </a:r>
            <a:r>
              <a:rPr dirty="0" sz="3350" spc="-2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45">
                <a:solidFill>
                  <a:srgbClr val="FFFFFF"/>
                </a:solidFill>
                <a:latin typeface="Tahoma"/>
                <a:cs typeface="Tahoma"/>
              </a:rPr>
              <a:t>TVs</a:t>
            </a:r>
            <a:r>
              <a:rPr dirty="0" sz="3350" spc="-25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5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dirty="0" sz="3350" spc="-25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90">
                <a:solidFill>
                  <a:srgbClr val="FFFFFF"/>
                </a:solidFill>
                <a:latin typeface="Tahoma"/>
                <a:cs typeface="Tahoma"/>
              </a:rPr>
              <a:t>like</a:t>
            </a:r>
            <a:r>
              <a:rPr dirty="0" sz="3350" spc="-25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45">
                <a:solidFill>
                  <a:srgbClr val="FFFFFF"/>
                </a:solidFill>
                <a:latin typeface="Tahoma"/>
                <a:cs typeface="Tahoma"/>
              </a:rPr>
              <a:t>TVs</a:t>
            </a:r>
            <a:r>
              <a:rPr dirty="0" sz="3350" spc="-25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75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3350" spc="-2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85">
                <a:solidFill>
                  <a:srgbClr val="FFFFFF"/>
                </a:solidFill>
                <a:latin typeface="Tahoma"/>
                <a:cs typeface="Tahoma"/>
              </a:rPr>
              <a:t>smartphones </a:t>
            </a:r>
            <a:r>
              <a:rPr dirty="0" sz="335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Tahoma"/>
                <a:cs typeface="Tahoma"/>
              </a:rPr>
              <a:t>built-in. </a:t>
            </a:r>
            <a:r>
              <a:rPr dirty="0" sz="3350" spc="25">
                <a:solidFill>
                  <a:srgbClr val="FFFFFF"/>
                </a:solidFill>
                <a:latin typeface="Tahoma"/>
                <a:cs typeface="Tahoma"/>
              </a:rPr>
              <a:t>They </a:t>
            </a:r>
            <a:r>
              <a:rPr dirty="0" sz="3350" spc="85">
                <a:solidFill>
                  <a:srgbClr val="FFFFFF"/>
                </a:solidFill>
                <a:latin typeface="Tahoma"/>
                <a:cs typeface="Tahoma"/>
              </a:rPr>
              <a:t>connect </a:t>
            </a:r>
            <a:r>
              <a:rPr dirty="0" sz="3350" spc="6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dirty="0" sz="3350" spc="65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3350" spc="45">
                <a:solidFill>
                  <a:srgbClr val="FFFFFF"/>
                </a:solidFill>
                <a:latin typeface="Tahoma"/>
                <a:cs typeface="Tahoma"/>
              </a:rPr>
              <a:t>internet, </a:t>
            </a:r>
            <a:r>
              <a:rPr dirty="0" sz="335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55">
                <a:solidFill>
                  <a:srgbClr val="FFFFFF"/>
                </a:solidFill>
                <a:latin typeface="Tahoma"/>
                <a:cs typeface="Tahoma"/>
              </a:rPr>
              <a:t>letting </a:t>
            </a:r>
            <a:r>
              <a:rPr dirty="0" sz="3350" spc="40">
                <a:solidFill>
                  <a:srgbClr val="FFFFFF"/>
                </a:solidFill>
                <a:latin typeface="Tahoma"/>
                <a:cs typeface="Tahoma"/>
              </a:rPr>
              <a:t>you </a:t>
            </a:r>
            <a:r>
              <a:rPr dirty="0" sz="3350" spc="75">
                <a:solidFill>
                  <a:srgbClr val="FFFFFF"/>
                </a:solidFill>
                <a:latin typeface="Tahoma"/>
                <a:cs typeface="Tahoma"/>
              </a:rPr>
              <a:t>stream </a:t>
            </a:r>
            <a:r>
              <a:rPr dirty="0" sz="3350" spc="65">
                <a:solidFill>
                  <a:srgbClr val="FFFFFF"/>
                </a:solidFill>
                <a:latin typeface="Tahoma"/>
                <a:cs typeface="Tahoma"/>
              </a:rPr>
              <a:t>shows, </a:t>
            </a:r>
            <a:r>
              <a:rPr dirty="0" sz="3350" spc="95">
                <a:solidFill>
                  <a:srgbClr val="FFFFFF"/>
                </a:solidFill>
                <a:latin typeface="Tahoma"/>
                <a:cs typeface="Tahoma"/>
              </a:rPr>
              <a:t>use </a:t>
            </a:r>
            <a:r>
              <a:rPr dirty="0" sz="3350" spc="55">
                <a:solidFill>
                  <a:srgbClr val="FFFFFF"/>
                </a:solidFill>
                <a:latin typeface="Tahoma"/>
                <a:cs typeface="Tahoma"/>
              </a:rPr>
              <a:t>apps, </a:t>
            </a:r>
            <a:r>
              <a:rPr dirty="0" sz="3350" spc="65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3350" spc="-10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85">
                <a:solidFill>
                  <a:srgbClr val="FFFFFF"/>
                </a:solidFill>
                <a:latin typeface="Tahoma"/>
                <a:cs typeface="Tahoma"/>
              </a:rPr>
              <a:t>browse</a:t>
            </a:r>
            <a:r>
              <a:rPr dirty="0" sz="3350" spc="-25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3350" spc="-25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30">
                <a:solidFill>
                  <a:srgbClr val="FFFFFF"/>
                </a:solidFill>
                <a:latin typeface="Tahoma"/>
                <a:cs typeface="Tahoma"/>
              </a:rPr>
              <a:t>web.</a:t>
            </a:r>
            <a:r>
              <a:rPr dirty="0" sz="3350" spc="-25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1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dirty="0" sz="3350" spc="-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75">
                <a:solidFill>
                  <a:srgbClr val="FFFFFF"/>
                </a:solidFill>
                <a:latin typeface="Tahoma"/>
                <a:cs typeface="Tahoma"/>
              </a:rPr>
              <a:t>control</a:t>
            </a:r>
            <a:r>
              <a:rPr dirty="0" sz="3350" spc="-25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85">
                <a:solidFill>
                  <a:srgbClr val="FFFFFF"/>
                </a:solidFill>
                <a:latin typeface="Tahoma"/>
                <a:cs typeface="Tahoma"/>
              </a:rPr>
              <a:t>them</a:t>
            </a:r>
            <a:r>
              <a:rPr dirty="0" sz="3350" spc="-25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75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3350" spc="-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45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dirty="0" sz="335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75">
                <a:solidFill>
                  <a:srgbClr val="FFFFFF"/>
                </a:solidFill>
                <a:latin typeface="Tahoma"/>
                <a:cs typeface="Tahoma"/>
              </a:rPr>
              <a:t>remote</a:t>
            </a:r>
            <a:r>
              <a:rPr dirty="0" sz="3350" spc="-25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5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3350" spc="-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40">
                <a:solidFill>
                  <a:srgbClr val="FFFFFF"/>
                </a:solidFill>
                <a:latin typeface="Tahoma"/>
                <a:cs typeface="Tahoma"/>
              </a:rPr>
              <a:t>even</a:t>
            </a:r>
            <a:r>
              <a:rPr dirty="0" sz="3350" spc="-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Tahoma"/>
                <a:cs typeface="Tahoma"/>
              </a:rPr>
              <a:t>voice</a:t>
            </a:r>
            <a:r>
              <a:rPr dirty="0" sz="3350" spc="-25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75">
                <a:solidFill>
                  <a:srgbClr val="FFFFFF"/>
                </a:solidFill>
                <a:latin typeface="Tahoma"/>
                <a:cs typeface="Tahoma"/>
              </a:rPr>
              <a:t>commands.</a:t>
            </a:r>
            <a:r>
              <a:rPr dirty="0" sz="3350" spc="-2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50">
                <a:solidFill>
                  <a:srgbClr val="FFFFFF"/>
                </a:solidFill>
                <a:latin typeface="Tahoma"/>
                <a:cs typeface="Tahoma"/>
              </a:rPr>
              <a:t>Think</a:t>
            </a:r>
            <a:r>
              <a:rPr dirty="0" sz="3350" spc="-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4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dirty="0" sz="3350" spc="-10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70">
                <a:solidFill>
                  <a:srgbClr val="FFFFFF"/>
                </a:solidFill>
                <a:latin typeface="Tahoma"/>
                <a:cs typeface="Tahoma"/>
              </a:rPr>
              <a:t>it </a:t>
            </a:r>
            <a:r>
              <a:rPr dirty="0" sz="3350" spc="95">
                <a:solidFill>
                  <a:srgbClr val="FFFFFF"/>
                </a:solidFill>
                <a:latin typeface="Tahoma"/>
                <a:cs typeface="Tahoma"/>
              </a:rPr>
              <a:t>as </a:t>
            </a:r>
            <a:r>
              <a:rPr dirty="0" sz="3350" spc="45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dirty="0" sz="3350" spc="40">
                <a:solidFill>
                  <a:srgbClr val="FFFFFF"/>
                </a:solidFill>
                <a:latin typeface="Tahoma"/>
                <a:cs typeface="Tahoma"/>
              </a:rPr>
              <a:t>regular </a:t>
            </a:r>
            <a:r>
              <a:rPr dirty="0" sz="3350" spc="25">
                <a:solidFill>
                  <a:srgbClr val="FFFFFF"/>
                </a:solidFill>
                <a:latin typeface="Tahoma"/>
                <a:cs typeface="Tahoma"/>
              </a:rPr>
              <a:t>TV </a:t>
            </a:r>
            <a:r>
              <a:rPr dirty="0" sz="3350" spc="75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dirty="0" sz="3350" spc="45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dirty="0" sz="3350" spc="90">
                <a:solidFill>
                  <a:srgbClr val="FFFFFF"/>
                </a:solidFill>
                <a:latin typeface="Tahoma"/>
                <a:cs typeface="Tahoma"/>
              </a:rPr>
              <a:t>whole </a:t>
            </a:r>
            <a:r>
              <a:rPr dirty="0" sz="3350" spc="95">
                <a:solidFill>
                  <a:srgbClr val="FFFFFF"/>
                </a:solidFill>
                <a:latin typeface="Tahoma"/>
                <a:cs typeface="Tahoma"/>
              </a:rPr>
              <a:t>lot </a:t>
            </a:r>
            <a:r>
              <a:rPr dirty="0" sz="3350" spc="75">
                <a:solidFill>
                  <a:srgbClr val="FFFFFF"/>
                </a:solidFill>
                <a:latin typeface="Tahoma"/>
                <a:cs typeface="Tahoma"/>
              </a:rPr>
              <a:t>more </a:t>
            </a:r>
            <a:r>
              <a:rPr dirty="0" sz="3350" spc="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65">
                <a:solidFill>
                  <a:srgbClr val="FFFFFF"/>
                </a:solidFill>
                <a:latin typeface="Tahoma"/>
                <a:cs typeface="Tahoma"/>
              </a:rPr>
              <a:t>entertainment</a:t>
            </a:r>
            <a:r>
              <a:rPr dirty="0" sz="3350" spc="-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50">
                <a:solidFill>
                  <a:srgbClr val="FFFFFF"/>
                </a:solidFill>
                <a:latin typeface="Tahoma"/>
                <a:cs typeface="Tahoma"/>
              </a:rPr>
              <a:t>options!</a:t>
            </a:r>
            <a:endParaRPr sz="3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43417" y="1490662"/>
            <a:ext cx="553529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100">
                <a:solidFill>
                  <a:srgbClr val="0D0D0D"/>
                </a:solidFill>
                <a:latin typeface="Roboto"/>
                <a:cs typeface="Roboto"/>
              </a:rPr>
              <a:t>Ľ</a:t>
            </a:r>
            <a:r>
              <a:rPr dirty="0" sz="8000" spc="-240">
                <a:solidFill>
                  <a:srgbClr val="0D0D0D"/>
                </a:solidFill>
                <a:latin typeface="Roboto"/>
                <a:cs typeface="Roboto"/>
              </a:rPr>
              <a:t>y</a:t>
            </a:r>
            <a:r>
              <a:rPr dirty="0" sz="8000" spc="-994">
                <a:solidFill>
                  <a:srgbClr val="0D0D0D"/>
                </a:solidFill>
                <a:latin typeface="Roboto"/>
                <a:cs typeface="Roboto"/>
              </a:rPr>
              <a:t>p</a:t>
            </a:r>
            <a:r>
              <a:rPr dirty="0" sz="8000" spc="-1045">
                <a:solidFill>
                  <a:srgbClr val="0D0D0D"/>
                </a:solidFill>
                <a:latin typeface="Roboto"/>
                <a:cs typeface="Roboto"/>
              </a:rPr>
              <a:t> </a:t>
            </a:r>
            <a:r>
              <a:rPr dirty="0" sz="8000" spc="50">
                <a:solidFill>
                  <a:srgbClr val="0D0D0D"/>
                </a:solidFill>
                <a:latin typeface="Roboto"/>
                <a:cs typeface="Roboto"/>
              </a:rPr>
              <a:t>e</a:t>
            </a:r>
            <a:r>
              <a:rPr dirty="0" sz="8000" spc="-635">
                <a:solidFill>
                  <a:srgbClr val="0D0D0D"/>
                </a:solidFill>
                <a:latin typeface="Roboto"/>
                <a:cs typeface="Roboto"/>
              </a:rPr>
              <a:t>s</a:t>
            </a:r>
            <a:r>
              <a:rPr dirty="0" sz="8000" spc="580">
                <a:solidFill>
                  <a:srgbClr val="0D0D0D"/>
                </a:solidFill>
                <a:latin typeface="Roboto"/>
                <a:cs typeface="Roboto"/>
              </a:rPr>
              <a:t> </a:t>
            </a:r>
            <a:r>
              <a:rPr dirty="0" sz="8000" spc="-1905">
                <a:solidFill>
                  <a:srgbClr val="0D0D0D"/>
                </a:solidFill>
                <a:latin typeface="Roboto"/>
                <a:cs typeface="Roboto"/>
              </a:rPr>
              <a:t>O</a:t>
            </a:r>
            <a:r>
              <a:rPr dirty="0" sz="8000" spc="-35">
                <a:solidFill>
                  <a:srgbClr val="0D0D0D"/>
                </a:solidFill>
                <a:latin typeface="Roboto"/>
                <a:cs typeface="Roboto"/>
              </a:rPr>
              <a:t> </a:t>
            </a:r>
            <a:r>
              <a:rPr dirty="0" sz="8000" spc="915">
                <a:solidFill>
                  <a:srgbClr val="0D0D0D"/>
                </a:solidFill>
                <a:latin typeface="Roboto"/>
                <a:cs typeface="Roboto"/>
              </a:rPr>
              <a:t>f</a:t>
            </a:r>
            <a:r>
              <a:rPr dirty="0" sz="8000" spc="-770">
                <a:solidFill>
                  <a:srgbClr val="0D0D0D"/>
                </a:solidFill>
                <a:latin typeface="Roboto"/>
                <a:cs typeface="Roboto"/>
              </a:rPr>
              <a:t> </a:t>
            </a:r>
            <a:r>
              <a:rPr dirty="0" sz="8000" spc="440">
                <a:solidFill>
                  <a:srgbClr val="0D0D0D"/>
                </a:solidFill>
                <a:latin typeface="Roboto"/>
                <a:cs typeface="Roboto"/>
              </a:rPr>
              <a:t>Ľ</a:t>
            </a:r>
            <a:r>
              <a:rPr dirty="0" sz="8000" spc="35">
                <a:solidFill>
                  <a:srgbClr val="0D0D0D"/>
                </a:solidFill>
                <a:latin typeface="Roboto"/>
                <a:cs typeface="Roboto"/>
              </a:rPr>
              <a:t>V</a:t>
            </a:r>
            <a:endParaRPr sz="80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43417" y="4113161"/>
            <a:ext cx="2825115" cy="6616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2465"/>
              </a:lnSpc>
              <a:spcBef>
                <a:spcPts val="120"/>
              </a:spcBef>
            </a:pPr>
            <a:r>
              <a:rPr dirty="0" sz="2150" spc="-185">
                <a:solidFill>
                  <a:srgbClr val="9CC3E6"/>
                </a:solidFill>
                <a:latin typeface="Arial MT"/>
                <a:cs typeface="Arial MT"/>
              </a:rPr>
              <a:t>O</a:t>
            </a:r>
            <a:r>
              <a:rPr dirty="0" sz="2150">
                <a:solidFill>
                  <a:srgbClr val="9CC3E6"/>
                </a:solidFill>
                <a:latin typeface="Arial MT"/>
                <a:cs typeface="Arial MT"/>
              </a:rPr>
              <a:t>n</a:t>
            </a:r>
            <a:r>
              <a:rPr dirty="0" sz="2150" spc="-55">
                <a:solidFill>
                  <a:srgbClr val="9CC3E6"/>
                </a:solidFill>
                <a:latin typeface="Arial MT"/>
                <a:cs typeface="Arial MT"/>
              </a:rPr>
              <a:t> </a:t>
            </a:r>
            <a:r>
              <a:rPr dirty="0" sz="2150" spc="105">
                <a:solidFill>
                  <a:srgbClr val="9CC3E6"/>
                </a:solidFill>
                <a:latin typeface="Arial MT"/>
                <a:cs typeface="Arial MT"/>
              </a:rPr>
              <a:t>t</a:t>
            </a:r>
            <a:r>
              <a:rPr dirty="0" sz="2150" spc="-5">
                <a:solidFill>
                  <a:srgbClr val="9CC3E6"/>
                </a:solidFill>
                <a:latin typeface="Arial MT"/>
                <a:cs typeface="Arial MT"/>
              </a:rPr>
              <a:t>h</a:t>
            </a:r>
            <a:r>
              <a:rPr dirty="0" sz="2150" spc="-45">
                <a:solidFill>
                  <a:srgbClr val="9CC3E6"/>
                </a:solidFill>
                <a:latin typeface="Arial MT"/>
                <a:cs typeface="Arial MT"/>
              </a:rPr>
              <a:t>e</a:t>
            </a:r>
            <a:r>
              <a:rPr dirty="0" sz="2150" spc="-55">
                <a:solidFill>
                  <a:srgbClr val="9CC3E6"/>
                </a:solidFill>
                <a:latin typeface="Arial MT"/>
                <a:cs typeface="Arial MT"/>
              </a:rPr>
              <a:t> </a:t>
            </a:r>
            <a:r>
              <a:rPr dirty="0" sz="2150" spc="15">
                <a:solidFill>
                  <a:srgbClr val="9CC3E6"/>
                </a:solidFill>
                <a:latin typeface="Arial MT"/>
                <a:cs typeface="Arial MT"/>
              </a:rPr>
              <a:t>b</a:t>
            </a:r>
            <a:r>
              <a:rPr dirty="0" sz="2150" spc="-20">
                <a:solidFill>
                  <a:srgbClr val="9CC3E6"/>
                </a:solidFill>
                <a:latin typeface="Arial MT"/>
                <a:cs typeface="Arial MT"/>
              </a:rPr>
              <a:t>a</a:t>
            </a:r>
            <a:r>
              <a:rPr dirty="0" sz="2150" spc="40">
                <a:solidFill>
                  <a:srgbClr val="9CC3E6"/>
                </a:solidFill>
                <a:latin typeface="Arial MT"/>
                <a:cs typeface="Arial MT"/>
              </a:rPr>
              <a:t>s</a:t>
            </a:r>
            <a:r>
              <a:rPr dirty="0" sz="2150" spc="45">
                <a:solidFill>
                  <a:srgbClr val="9CC3E6"/>
                </a:solidFill>
                <a:latin typeface="Arial MT"/>
                <a:cs typeface="Arial MT"/>
              </a:rPr>
              <a:t>i</a:t>
            </a:r>
            <a:r>
              <a:rPr dirty="0" sz="2150" spc="45">
                <a:solidFill>
                  <a:srgbClr val="9CC3E6"/>
                </a:solidFill>
                <a:latin typeface="Arial MT"/>
                <a:cs typeface="Arial MT"/>
              </a:rPr>
              <a:t>s</a:t>
            </a:r>
            <a:r>
              <a:rPr dirty="0" sz="2150" spc="-55">
                <a:solidFill>
                  <a:srgbClr val="9CC3E6"/>
                </a:solidFill>
                <a:latin typeface="Arial MT"/>
                <a:cs typeface="Arial MT"/>
              </a:rPr>
              <a:t> </a:t>
            </a:r>
            <a:r>
              <a:rPr dirty="0" sz="2150" spc="35">
                <a:solidFill>
                  <a:srgbClr val="9CC3E6"/>
                </a:solidFill>
                <a:latin typeface="Arial MT"/>
                <a:cs typeface="Arial MT"/>
              </a:rPr>
              <a:t>o</a:t>
            </a:r>
            <a:r>
              <a:rPr dirty="0" sz="2150" spc="155">
                <a:solidFill>
                  <a:srgbClr val="9CC3E6"/>
                </a:solidFill>
                <a:latin typeface="Arial MT"/>
                <a:cs typeface="Arial MT"/>
              </a:rPr>
              <a:t>f</a:t>
            </a:r>
            <a:r>
              <a:rPr dirty="0" sz="2150" spc="65">
                <a:solidFill>
                  <a:srgbClr val="9CC3E6"/>
                </a:solidFill>
                <a:latin typeface="Arial MT"/>
                <a:cs typeface="Arial MT"/>
              </a:rPr>
              <a:t> </a:t>
            </a:r>
            <a:r>
              <a:rPr dirty="0" sz="2150" spc="20">
                <a:solidFill>
                  <a:srgbClr val="9CC3E6"/>
                </a:solidFill>
                <a:latin typeface="Arial MT"/>
                <a:cs typeface="Arial MT"/>
              </a:rPr>
              <a:t>d</a:t>
            </a:r>
            <a:r>
              <a:rPr dirty="0" sz="2150" spc="45">
                <a:solidFill>
                  <a:srgbClr val="9CC3E6"/>
                </a:solidFill>
                <a:latin typeface="Arial MT"/>
                <a:cs typeface="Arial MT"/>
              </a:rPr>
              <a:t>i</a:t>
            </a:r>
            <a:r>
              <a:rPr dirty="0" sz="2150" spc="40">
                <a:solidFill>
                  <a:srgbClr val="9CC3E6"/>
                </a:solidFill>
                <a:latin typeface="Arial MT"/>
                <a:cs typeface="Arial MT"/>
              </a:rPr>
              <a:t>s</a:t>
            </a:r>
            <a:r>
              <a:rPr dirty="0" sz="2150" spc="15">
                <a:solidFill>
                  <a:srgbClr val="9CC3E6"/>
                </a:solidFill>
                <a:latin typeface="Arial MT"/>
                <a:cs typeface="Arial MT"/>
              </a:rPr>
              <a:t>p</a:t>
            </a:r>
            <a:r>
              <a:rPr dirty="0" sz="2150" spc="45">
                <a:solidFill>
                  <a:srgbClr val="9CC3E6"/>
                </a:solidFill>
                <a:latin typeface="Arial MT"/>
                <a:cs typeface="Arial MT"/>
              </a:rPr>
              <a:t>l</a:t>
            </a:r>
            <a:r>
              <a:rPr dirty="0" sz="2150" spc="-20">
                <a:solidFill>
                  <a:srgbClr val="9CC3E6"/>
                </a:solidFill>
                <a:latin typeface="Arial MT"/>
                <a:cs typeface="Arial MT"/>
              </a:rPr>
              <a:t>a</a:t>
            </a:r>
            <a:r>
              <a:rPr dirty="0" sz="2150" spc="-50">
                <a:solidFill>
                  <a:srgbClr val="9CC3E6"/>
                </a:solidFill>
                <a:latin typeface="Arial MT"/>
                <a:cs typeface="Arial MT"/>
              </a:rPr>
              <a:t>y</a:t>
            </a:r>
            <a:endParaRPr sz="2150">
              <a:latin typeface="Arial MT"/>
              <a:cs typeface="Arial MT"/>
            </a:endParaRPr>
          </a:p>
          <a:p>
            <a:pPr marL="12700">
              <a:lnSpc>
                <a:spcPts val="2525"/>
              </a:lnSpc>
            </a:pPr>
            <a:r>
              <a:rPr dirty="0" sz="2200" spc="5">
                <a:solidFill>
                  <a:srgbClr val="9CC3E6"/>
                </a:solidFill>
                <a:latin typeface="Arial MT"/>
                <a:cs typeface="Arial MT"/>
              </a:rPr>
              <a:t>technology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0"/>
                </a:moveTo>
                <a:lnTo>
                  <a:pt x="0" y="0"/>
                </a:lnTo>
                <a:lnTo>
                  <a:pt x="0" y="6857999"/>
                </a:lnTo>
                <a:lnTo>
                  <a:pt x="12191999" y="6857999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957070" y="0"/>
            <a:ext cx="10234930" cy="6858000"/>
            <a:chOff x="1957070" y="0"/>
            <a:chExt cx="10234930" cy="6858000"/>
          </a:xfrm>
        </p:grpSpPr>
        <p:sp>
          <p:nvSpPr>
            <p:cNvPr id="4" name="object 4"/>
            <p:cNvSpPr/>
            <p:nvPr/>
          </p:nvSpPr>
          <p:spPr>
            <a:xfrm>
              <a:off x="9863772" y="208914"/>
              <a:ext cx="2328545" cy="6440805"/>
            </a:xfrm>
            <a:custGeom>
              <a:avLst/>
              <a:gdLst/>
              <a:ahLst/>
              <a:cxnLst/>
              <a:rect l="l" t="t" r="r" b="b"/>
              <a:pathLst>
                <a:path w="2328545" h="6440805">
                  <a:moveTo>
                    <a:pt x="2328227" y="0"/>
                  </a:moveTo>
                  <a:lnTo>
                    <a:pt x="2225040" y="34925"/>
                  </a:lnTo>
                  <a:lnTo>
                    <a:pt x="2180420" y="51619"/>
                  </a:lnTo>
                  <a:lnTo>
                    <a:pt x="2136100" y="68920"/>
                  </a:lnTo>
                  <a:lnTo>
                    <a:pt x="2092085" y="86823"/>
                  </a:lnTo>
                  <a:lnTo>
                    <a:pt x="2048379" y="105322"/>
                  </a:lnTo>
                  <a:lnTo>
                    <a:pt x="2004988" y="124412"/>
                  </a:lnTo>
                  <a:lnTo>
                    <a:pt x="1961917" y="144088"/>
                  </a:lnTo>
                  <a:lnTo>
                    <a:pt x="1919171" y="164346"/>
                  </a:lnTo>
                  <a:lnTo>
                    <a:pt x="1876754" y="185180"/>
                  </a:lnTo>
                  <a:lnTo>
                    <a:pt x="1834673" y="206585"/>
                  </a:lnTo>
                  <a:lnTo>
                    <a:pt x="1792931" y="228557"/>
                  </a:lnTo>
                  <a:lnTo>
                    <a:pt x="1751535" y="251089"/>
                  </a:lnTo>
                  <a:lnTo>
                    <a:pt x="1710489" y="274177"/>
                  </a:lnTo>
                  <a:lnTo>
                    <a:pt x="1669798" y="297816"/>
                  </a:lnTo>
                  <a:lnTo>
                    <a:pt x="1629467" y="322001"/>
                  </a:lnTo>
                  <a:lnTo>
                    <a:pt x="1589501" y="346726"/>
                  </a:lnTo>
                  <a:lnTo>
                    <a:pt x="1549906" y="371987"/>
                  </a:lnTo>
                  <a:lnTo>
                    <a:pt x="1510686" y="397779"/>
                  </a:lnTo>
                  <a:lnTo>
                    <a:pt x="1471847" y="424097"/>
                  </a:lnTo>
                  <a:lnTo>
                    <a:pt x="1433393" y="450935"/>
                  </a:lnTo>
                  <a:lnTo>
                    <a:pt x="1395330" y="478288"/>
                  </a:lnTo>
                  <a:lnTo>
                    <a:pt x="1357663" y="506152"/>
                  </a:lnTo>
                  <a:lnTo>
                    <a:pt x="1320396" y="534521"/>
                  </a:lnTo>
                  <a:lnTo>
                    <a:pt x="1283535" y="563391"/>
                  </a:lnTo>
                  <a:lnTo>
                    <a:pt x="1247085" y="592755"/>
                  </a:lnTo>
                  <a:lnTo>
                    <a:pt x="1211051" y="622610"/>
                  </a:lnTo>
                  <a:lnTo>
                    <a:pt x="1175437" y="652950"/>
                  </a:lnTo>
                  <a:lnTo>
                    <a:pt x="1140250" y="683770"/>
                  </a:lnTo>
                  <a:lnTo>
                    <a:pt x="1105494" y="715065"/>
                  </a:lnTo>
                  <a:lnTo>
                    <a:pt x="1071174" y="746830"/>
                  </a:lnTo>
                  <a:lnTo>
                    <a:pt x="1037295" y="779060"/>
                  </a:lnTo>
                  <a:lnTo>
                    <a:pt x="1003863" y="811749"/>
                  </a:lnTo>
                  <a:lnTo>
                    <a:pt x="970881" y="844894"/>
                  </a:lnTo>
                  <a:lnTo>
                    <a:pt x="938357" y="878488"/>
                  </a:lnTo>
                  <a:lnTo>
                    <a:pt x="906293" y="912526"/>
                  </a:lnTo>
                  <a:lnTo>
                    <a:pt x="874696" y="947004"/>
                  </a:lnTo>
                  <a:lnTo>
                    <a:pt x="843571" y="981917"/>
                  </a:lnTo>
                  <a:lnTo>
                    <a:pt x="812922" y="1017259"/>
                  </a:lnTo>
                  <a:lnTo>
                    <a:pt x="782755" y="1053026"/>
                  </a:lnTo>
                  <a:lnTo>
                    <a:pt x="753075" y="1089211"/>
                  </a:lnTo>
                  <a:lnTo>
                    <a:pt x="723887" y="1125812"/>
                  </a:lnTo>
                  <a:lnTo>
                    <a:pt x="695195" y="1162821"/>
                  </a:lnTo>
                  <a:lnTo>
                    <a:pt x="667005" y="1200234"/>
                  </a:lnTo>
                  <a:lnTo>
                    <a:pt x="639323" y="1238047"/>
                  </a:lnTo>
                  <a:lnTo>
                    <a:pt x="612152" y="1276253"/>
                  </a:lnTo>
                  <a:lnTo>
                    <a:pt x="585498" y="1314849"/>
                  </a:lnTo>
                  <a:lnTo>
                    <a:pt x="559367" y="1353828"/>
                  </a:lnTo>
                  <a:lnTo>
                    <a:pt x="533763" y="1393186"/>
                  </a:lnTo>
                  <a:lnTo>
                    <a:pt x="508691" y="1432918"/>
                  </a:lnTo>
                  <a:lnTo>
                    <a:pt x="484156" y="1473019"/>
                  </a:lnTo>
                  <a:lnTo>
                    <a:pt x="460164" y="1513484"/>
                  </a:lnTo>
                  <a:lnTo>
                    <a:pt x="436719" y="1554307"/>
                  </a:lnTo>
                  <a:lnTo>
                    <a:pt x="413827" y="1595483"/>
                  </a:lnTo>
                  <a:lnTo>
                    <a:pt x="391492" y="1637008"/>
                  </a:lnTo>
                  <a:lnTo>
                    <a:pt x="369720" y="1678877"/>
                  </a:lnTo>
                  <a:lnTo>
                    <a:pt x="348516" y="1721084"/>
                  </a:lnTo>
                  <a:lnTo>
                    <a:pt x="327885" y="1763624"/>
                  </a:lnTo>
                  <a:lnTo>
                    <a:pt x="307831" y="1806492"/>
                  </a:lnTo>
                  <a:lnTo>
                    <a:pt x="288360" y="1849684"/>
                  </a:lnTo>
                  <a:lnTo>
                    <a:pt x="269477" y="1893194"/>
                  </a:lnTo>
                  <a:lnTo>
                    <a:pt x="251187" y="1937017"/>
                  </a:lnTo>
                  <a:lnTo>
                    <a:pt x="233495" y="1981147"/>
                  </a:lnTo>
                  <a:lnTo>
                    <a:pt x="216407" y="2025581"/>
                  </a:lnTo>
                  <a:lnTo>
                    <a:pt x="199926" y="2070313"/>
                  </a:lnTo>
                  <a:lnTo>
                    <a:pt x="184059" y="2115337"/>
                  </a:lnTo>
                  <a:lnTo>
                    <a:pt x="168810" y="2160650"/>
                  </a:lnTo>
                  <a:lnTo>
                    <a:pt x="154184" y="2206245"/>
                  </a:lnTo>
                  <a:lnTo>
                    <a:pt x="140187" y="2252117"/>
                  </a:lnTo>
                  <a:lnTo>
                    <a:pt x="126823" y="2298262"/>
                  </a:lnTo>
                  <a:lnTo>
                    <a:pt x="114098" y="2344675"/>
                  </a:lnTo>
                  <a:lnTo>
                    <a:pt x="102016" y="2391350"/>
                  </a:lnTo>
                  <a:lnTo>
                    <a:pt x="90583" y="2438283"/>
                  </a:lnTo>
                  <a:lnTo>
                    <a:pt x="79803" y="2485468"/>
                  </a:lnTo>
                  <a:lnTo>
                    <a:pt x="69683" y="2532900"/>
                  </a:lnTo>
                  <a:lnTo>
                    <a:pt x="60226" y="2580575"/>
                  </a:lnTo>
                  <a:lnTo>
                    <a:pt x="51438" y="2628486"/>
                  </a:lnTo>
                  <a:lnTo>
                    <a:pt x="43324" y="2676630"/>
                  </a:lnTo>
                  <a:lnTo>
                    <a:pt x="35890" y="2725001"/>
                  </a:lnTo>
                  <a:lnTo>
                    <a:pt x="29139" y="2773594"/>
                  </a:lnTo>
                  <a:lnTo>
                    <a:pt x="23077" y="2822404"/>
                  </a:lnTo>
                  <a:lnTo>
                    <a:pt x="17710" y="2871425"/>
                  </a:lnTo>
                  <a:lnTo>
                    <a:pt x="13041" y="2920654"/>
                  </a:lnTo>
                  <a:lnTo>
                    <a:pt x="9077" y="2970084"/>
                  </a:lnTo>
                  <a:lnTo>
                    <a:pt x="5823" y="3019711"/>
                  </a:lnTo>
                  <a:lnTo>
                    <a:pt x="3283" y="3069530"/>
                  </a:lnTo>
                  <a:lnTo>
                    <a:pt x="1462" y="3119535"/>
                  </a:lnTo>
                  <a:lnTo>
                    <a:pt x="366" y="3169721"/>
                  </a:lnTo>
                  <a:lnTo>
                    <a:pt x="0" y="3220085"/>
                  </a:lnTo>
                  <a:lnTo>
                    <a:pt x="366" y="3270458"/>
                  </a:lnTo>
                  <a:lnTo>
                    <a:pt x="1462" y="3320655"/>
                  </a:lnTo>
                  <a:lnTo>
                    <a:pt x="3283" y="3370670"/>
                  </a:lnTo>
                  <a:lnTo>
                    <a:pt x="5823" y="3420498"/>
                  </a:lnTo>
                  <a:lnTo>
                    <a:pt x="9077" y="3470134"/>
                  </a:lnTo>
                  <a:lnTo>
                    <a:pt x="13041" y="3519572"/>
                  </a:lnTo>
                  <a:lnTo>
                    <a:pt x="17710" y="3568809"/>
                  </a:lnTo>
                  <a:lnTo>
                    <a:pt x="23077" y="3617838"/>
                  </a:lnTo>
                  <a:lnTo>
                    <a:pt x="29139" y="3666655"/>
                  </a:lnTo>
                  <a:lnTo>
                    <a:pt x="35890" y="3715254"/>
                  </a:lnTo>
                  <a:lnTo>
                    <a:pt x="43324" y="3763631"/>
                  </a:lnTo>
                  <a:lnTo>
                    <a:pt x="51438" y="3811781"/>
                  </a:lnTo>
                  <a:lnTo>
                    <a:pt x="60226" y="3859698"/>
                  </a:lnTo>
                  <a:lnTo>
                    <a:pt x="69683" y="3907378"/>
                  </a:lnTo>
                  <a:lnTo>
                    <a:pt x="79803" y="3954815"/>
                  </a:lnTo>
                  <a:lnTo>
                    <a:pt x="90583" y="4002005"/>
                  </a:lnTo>
                  <a:lnTo>
                    <a:pt x="102016" y="4048942"/>
                  </a:lnTo>
                  <a:lnTo>
                    <a:pt x="114098" y="4095621"/>
                  </a:lnTo>
                  <a:lnTo>
                    <a:pt x="126823" y="4142037"/>
                  </a:lnTo>
                  <a:lnTo>
                    <a:pt x="140187" y="4188186"/>
                  </a:lnTo>
                  <a:lnTo>
                    <a:pt x="154184" y="4234061"/>
                  </a:lnTo>
                  <a:lnTo>
                    <a:pt x="168810" y="4279659"/>
                  </a:lnTo>
                  <a:lnTo>
                    <a:pt x="184059" y="4324974"/>
                  </a:lnTo>
                  <a:lnTo>
                    <a:pt x="199926" y="4370001"/>
                  </a:lnTo>
                  <a:lnTo>
                    <a:pt x="216407" y="4414735"/>
                  </a:lnTo>
                  <a:lnTo>
                    <a:pt x="233495" y="4459170"/>
                  </a:lnTo>
                  <a:lnTo>
                    <a:pt x="251187" y="4503303"/>
                  </a:lnTo>
                  <a:lnTo>
                    <a:pt x="269477" y="4547127"/>
                  </a:lnTo>
                  <a:lnTo>
                    <a:pt x="288360" y="4590638"/>
                  </a:lnTo>
                  <a:lnTo>
                    <a:pt x="307831" y="4633831"/>
                  </a:lnTo>
                  <a:lnTo>
                    <a:pt x="327885" y="4676700"/>
                  </a:lnTo>
                  <a:lnTo>
                    <a:pt x="348516" y="4719241"/>
                  </a:lnTo>
                  <a:lnTo>
                    <a:pt x="369720" y="4761449"/>
                  </a:lnTo>
                  <a:lnTo>
                    <a:pt x="391492" y="4803318"/>
                  </a:lnTo>
                  <a:lnTo>
                    <a:pt x="413827" y="4844843"/>
                  </a:lnTo>
                  <a:lnTo>
                    <a:pt x="436719" y="4886020"/>
                  </a:lnTo>
                  <a:lnTo>
                    <a:pt x="460164" y="4926844"/>
                  </a:lnTo>
                  <a:lnTo>
                    <a:pt x="484156" y="4967308"/>
                  </a:lnTo>
                  <a:lnTo>
                    <a:pt x="508691" y="5007409"/>
                  </a:lnTo>
                  <a:lnTo>
                    <a:pt x="533763" y="5047141"/>
                  </a:lnTo>
                  <a:lnTo>
                    <a:pt x="559367" y="5086500"/>
                  </a:lnTo>
                  <a:lnTo>
                    <a:pt x="585498" y="5125479"/>
                  </a:lnTo>
                  <a:lnTo>
                    <a:pt x="612152" y="5164075"/>
                  </a:lnTo>
                  <a:lnTo>
                    <a:pt x="639323" y="5202281"/>
                  </a:lnTo>
                  <a:lnTo>
                    <a:pt x="667005" y="5240094"/>
                  </a:lnTo>
                  <a:lnTo>
                    <a:pt x="695195" y="5277507"/>
                  </a:lnTo>
                  <a:lnTo>
                    <a:pt x="723887" y="5314516"/>
                  </a:lnTo>
                  <a:lnTo>
                    <a:pt x="753075" y="5351117"/>
                  </a:lnTo>
                  <a:lnTo>
                    <a:pt x="782755" y="5387303"/>
                  </a:lnTo>
                  <a:lnTo>
                    <a:pt x="812922" y="5423069"/>
                  </a:lnTo>
                  <a:lnTo>
                    <a:pt x="843571" y="5458412"/>
                  </a:lnTo>
                  <a:lnTo>
                    <a:pt x="874696" y="5493325"/>
                  </a:lnTo>
                  <a:lnTo>
                    <a:pt x="906293" y="5527803"/>
                  </a:lnTo>
                  <a:lnTo>
                    <a:pt x="938357" y="5561842"/>
                  </a:lnTo>
                  <a:lnTo>
                    <a:pt x="970881" y="5595437"/>
                  </a:lnTo>
                  <a:lnTo>
                    <a:pt x="1003863" y="5628582"/>
                  </a:lnTo>
                  <a:lnTo>
                    <a:pt x="1037295" y="5661273"/>
                  </a:lnTo>
                  <a:lnTo>
                    <a:pt x="1071174" y="5693504"/>
                  </a:lnTo>
                  <a:lnTo>
                    <a:pt x="1105494" y="5725270"/>
                  </a:lnTo>
                  <a:lnTo>
                    <a:pt x="1140250" y="5756566"/>
                  </a:lnTo>
                  <a:lnTo>
                    <a:pt x="1175437" y="5787388"/>
                  </a:lnTo>
                  <a:lnTo>
                    <a:pt x="1211051" y="5817730"/>
                  </a:lnTo>
                  <a:lnTo>
                    <a:pt x="1247085" y="5847587"/>
                  </a:lnTo>
                  <a:lnTo>
                    <a:pt x="1283535" y="5876954"/>
                  </a:lnTo>
                  <a:lnTo>
                    <a:pt x="1320396" y="5905826"/>
                  </a:lnTo>
                  <a:lnTo>
                    <a:pt x="1357663" y="5934198"/>
                  </a:lnTo>
                  <a:lnTo>
                    <a:pt x="1395330" y="5962065"/>
                  </a:lnTo>
                  <a:lnTo>
                    <a:pt x="1433393" y="5989421"/>
                  </a:lnTo>
                  <a:lnTo>
                    <a:pt x="1471847" y="6016263"/>
                  </a:lnTo>
                  <a:lnTo>
                    <a:pt x="1510686" y="6042584"/>
                  </a:lnTo>
                  <a:lnTo>
                    <a:pt x="1549906" y="6068381"/>
                  </a:lnTo>
                  <a:lnTo>
                    <a:pt x="1589501" y="6093646"/>
                  </a:lnTo>
                  <a:lnTo>
                    <a:pt x="1629467" y="6118377"/>
                  </a:lnTo>
                  <a:lnTo>
                    <a:pt x="1669798" y="6142567"/>
                  </a:lnTo>
                  <a:lnTo>
                    <a:pt x="1710489" y="6166211"/>
                  </a:lnTo>
                  <a:lnTo>
                    <a:pt x="1751535" y="6189305"/>
                  </a:lnTo>
                  <a:lnTo>
                    <a:pt x="1792931" y="6211844"/>
                  </a:lnTo>
                  <a:lnTo>
                    <a:pt x="1834673" y="6233822"/>
                  </a:lnTo>
                  <a:lnTo>
                    <a:pt x="1876754" y="6255234"/>
                  </a:lnTo>
                  <a:lnTo>
                    <a:pt x="1919171" y="6276075"/>
                  </a:lnTo>
                  <a:lnTo>
                    <a:pt x="1961917" y="6296341"/>
                  </a:lnTo>
                  <a:lnTo>
                    <a:pt x="2004988" y="6316026"/>
                  </a:lnTo>
                  <a:lnTo>
                    <a:pt x="2048379" y="6335125"/>
                  </a:lnTo>
                  <a:lnTo>
                    <a:pt x="2092085" y="6353633"/>
                  </a:lnTo>
                  <a:lnTo>
                    <a:pt x="2136100" y="6371546"/>
                  </a:lnTo>
                  <a:lnTo>
                    <a:pt x="2180420" y="6388857"/>
                  </a:lnTo>
                  <a:lnTo>
                    <a:pt x="2225040" y="6405562"/>
                  </a:lnTo>
                  <a:lnTo>
                    <a:pt x="2328227" y="6440487"/>
                  </a:lnTo>
                  <a:lnTo>
                    <a:pt x="2328227" y="0"/>
                  </a:lnTo>
                  <a:close/>
                </a:path>
              </a:pathLst>
            </a:custGeom>
            <a:solidFill>
              <a:srgbClr val="FF0066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151880" y="12699"/>
              <a:ext cx="6040120" cy="6845300"/>
            </a:xfrm>
            <a:custGeom>
              <a:avLst/>
              <a:gdLst/>
              <a:ahLst/>
              <a:cxnLst/>
              <a:rect l="l" t="t" r="r" b="b"/>
              <a:pathLst>
                <a:path w="6040120" h="6845300">
                  <a:moveTo>
                    <a:pt x="6040119" y="0"/>
                  </a:moveTo>
                  <a:lnTo>
                    <a:pt x="881017" y="0"/>
                  </a:lnTo>
                  <a:lnTo>
                    <a:pt x="858095" y="38100"/>
                  </a:lnTo>
                  <a:lnTo>
                    <a:pt x="834451" y="76200"/>
                  </a:lnTo>
                  <a:lnTo>
                    <a:pt x="811107" y="127000"/>
                  </a:lnTo>
                  <a:lnTo>
                    <a:pt x="788063" y="165100"/>
                  </a:lnTo>
                  <a:lnTo>
                    <a:pt x="765321" y="215900"/>
                  </a:lnTo>
                  <a:lnTo>
                    <a:pt x="742883" y="254000"/>
                  </a:lnTo>
                  <a:lnTo>
                    <a:pt x="720749" y="304800"/>
                  </a:lnTo>
                  <a:lnTo>
                    <a:pt x="698922" y="342900"/>
                  </a:lnTo>
                  <a:lnTo>
                    <a:pt x="677402" y="393700"/>
                  </a:lnTo>
                  <a:lnTo>
                    <a:pt x="656190" y="431800"/>
                  </a:lnTo>
                  <a:lnTo>
                    <a:pt x="635289" y="482600"/>
                  </a:lnTo>
                  <a:lnTo>
                    <a:pt x="614699" y="533400"/>
                  </a:lnTo>
                  <a:lnTo>
                    <a:pt x="594422" y="571500"/>
                  </a:lnTo>
                  <a:lnTo>
                    <a:pt x="574459" y="622300"/>
                  </a:lnTo>
                  <a:lnTo>
                    <a:pt x="554812" y="660400"/>
                  </a:lnTo>
                  <a:lnTo>
                    <a:pt x="535482" y="711200"/>
                  </a:lnTo>
                  <a:lnTo>
                    <a:pt x="516470" y="762000"/>
                  </a:lnTo>
                  <a:lnTo>
                    <a:pt x="497777" y="800100"/>
                  </a:lnTo>
                  <a:lnTo>
                    <a:pt x="479406" y="850900"/>
                  </a:lnTo>
                  <a:lnTo>
                    <a:pt x="461357" y="901700"/>
                  </a:lnTo>
                  <a:lnTo>
                    <a:pt x="443632" y="952500"/>
                  </a:lnTo>
                  <a:lnTo>
                    <a:pt x="426231" y="990600"/>
                  </a:lnTo>
                  <a:lnTo>
                    <a:pt x="409158" y="1041400"/>
                  </a:lnTo>
                  <a:lnTo>
                    <a:pt x="392412" y="1092200"/>
                  </a:lnTo>
                  <a:lnTo>
                    <a:pt x="375995" y="1130300"/>
                  </a:lnTo>
                  <a:lnTo>
                    <a:pt x="359909" y="1181100"/>
                  </a:lnTo>
                  <a:lnTo>
                    <a:pt x="344154" y="1231900"/>
                  </a:lnTo>
                  <a:lnTo>
                    <a:pt x="328733" y="1282700"/>
                  </a:lnTo>
                  <a:lnTo>
                    <a:pt x="313647" y="1333500"/>
                  </a:lnTo>
                  <a:lnTo>
                    <a:pt x="298897" y="1371600"/>
                  </a:lnTo>
                  <a:lnTo>
                    <a:pt x="284483" y="1422400"/>
                  </a:lnTo>
                  <a:lnTo>
                    <a:pt x="270409" y="1473200"/>
                  </a:lnTo>
                  <a:lnTo>
                    <a:pt x="256675" y="1524000"/>
                  </a:lnTo>
                  <a:lnTo>
                    <a:pt x="243282" y="1574800"/>
                  </a:lnTo>
                  <a:lnTo>
                    <a:pt x="230232" y="1625600"/>
                  </a:lnTo>
                  <a:lnTo>
                    <a:pt x="217526" y="1676400"/>
                  </a:lnTo>
                  <a:lnTo>
                    <a:pt x="205165" y="1727200"/>
                  </a:lnTo>
                  <a:lnTo>
                    <a:pt x="193151" y="1765300"/>
                  </a:lnTo>
                  <a:lnTo>
                    <a:pt x="181486" y="1816100"/>
                  </a:lnTo>
                  <a:lnTo>
                    <a:pt x="170170" y="1866900"/>
                  </a:lnTo>
                  <a:lnTo>
                    <a:pt x="159205" y="1917700"/>
                  </a:lnTo>
                  <a:lnTo>
                    <a:pt x="148593" y="1968500"/>
                  </a:lnTo>
                  <a:lnTo>
                    <a:pt x="138334" y="2019300"/>
                  </a:lnTo>
                  <a:lnTo>
                    <a:pt x="128430" y="2070100"/>
                  </a:lnTo>
                  <a:lnTo>
                    <a:pt x="118882" y="2120900"/>
                  </a:lnTo>
                  <a:lnTo>
                    <a:pt x="109692" y="2171700"/>
                  </a:lnTo>
                  <a:lnTo>
                    <a:pt x="100862" y="2222500"/>
                  </a:lnTo>
                  <a:lnTo>
                    <a:pt x="92392" y="2273300"/>
                  </a:lnTo>
                  <a:lnTo>
                    <a:pt x="84283" y="2324100"/>
                  </a:lnTo>
                  <a:lnTo>
                    <a:pt x="76538" y="2374900"/>
                  </a:lnTo>
                  <a:lnTo>
                    <a:pt x="69157" y="2425700"/>
                  </a:lnTo>
                  <a:lnTo>
                    <a:pt x="62143" y="2476500"/>
                  </a:lnTo>
                  <a:lnTo>
                    <a:pt x="55495" y="2527300"/>
                  </a:lnTo>
                  <a:lnTo>
                    <a:pt x="49216" y="2578100"/>
                  </a:lnTo>
                  <a:lnTo>
                    <a:pt x="43308" y="2628900"/>
                  </a:lnTo>
                  <a:lnTo>
                    <a:pt x="37770" y="2679700"/>
                  </a:lnTo>
                  <a:lnTo>
                    <a:pt x="32605" y="2743200"/>
                  </a:lnTo>
                  <a:lnTo>
                    <a:pt x="27815" y="2794000"/>
                  </a:lnTo>
                  <a:lnTo>
                    <a:pt x="23399" y="2844800"/>
                  </a:lnTo>
                  <a:lnTo>
                    <a:pt x="19361" y="2895600"/>
                  </a:lnTo>
                  <a:lnTo>
                    <a:pt x="15701" y="2946400"/>
                  </a:lnTo>
                  <a:lnTo>
                    <a:pt x="12420" y="2997200"/>
                  </a:lnTo>
                  <a:lnTo>
                    <a:pt x="9520" y="3048000"/>
                  </a:lnTo>
                  <a:lnTo>
                    <a:pt x="7002" y="3098800"/>
                  </a:lnTo>
                  <a:lnTo>
                    <a:pt x="4868" y="3162300"/>
                  </a:lnTo>
                  <a:lnTo>
                    <a:pt x="3119" y="3213100"/>
                  </a:lnTo>
                  <a:lnTo>
                    <a:pt x="1756" y="3263900"/>
                  </a:lnTo>
                  <a:lnTo>
                    <a:pt x="781" y="3314700"/>
                  </a:lnTo>
                  <a:lnTo>
                    <a:pt x="195" y="3365500"/>
                  </a:lnTo>
                  <a:lnTo>
                    <a:pt x="0" y="3416300"/>
                  </a:lnTo>
                  <a:lnTo>
                    <a:pt x="195" y="3479800"/>
                  </a:lnTo>
                  <a:lnTo>
                    <a:pt x="781" y="3530600"/>
                  </a:lnTo>
                  <a:lnTo>
                    <a:pt x="1756" y="3581400"/>
                  </a:lnTo>
                  <a:lnTo>
                    <a:pt x="3119" y="3632200"/>
                  </a:lnTo>
                  <a:lnTo>
                    <a:pt x="4868" y="3683000"/>
                  </a:lnTo>
                  <a:lnTo>
                    <a:pt x="7002" y="3746500"/>
                  </a:lnTo>
                  <a:lnTo>
                    <a:pt x="9520" y="3797300"/>
                  </a:lnTo>
                  <a:lnTo>
                    <a:pt x="12420" y="3848100"/>
                  </a:lnTo>
                  <a:lnTo>
                    <a:pt x="15701" y="3898900"/>
                  </a:lnTo>
                  <a:lnTo>
                    <a:pt x="19361" y="3949700"/>
                  </a:lnTo>
                  <a:lnTo>
                    <a:pt x="23399" y="4000500"/>
                  </a:lnTo>
                  <a:lnTo>
                    <a:pt x="27815" y="4051300"/>
                  </a:lnTo>
                  <a:lnTo>
                    <a:pt x="32605" y="4102100"/>
                  </a:lnTo>
                  <a:lnTo>
                    <a:pt x="37770" y="4165600"/>
                  </a:lnTo>
                  <a:lnTo>
                    <a:pt x="43308" y="4216400"/>
                  </a:lnTo>
                  <a:lnTo>
                    <a:pt x="49216" y="4267200"/>
                  </a:lnTo>
                  <a:lnTo>
                    <a:pt x="55495" y="4318000"/>
                  </a:lnTo>
                  <a:lnTo>
                    <a:pt x="62143" y="4368800"/>
                  </a:lnTo>
                  <a:lnTo>
                    <a:pt x="69157" y="4419600"/>
                  </a:lnTo>
                  <a:lnTo>
                    <a:pt x="76538" y="4470400"/>
                  </a:lnTo>
                  <a:lnTo>
                    <a:pt x="84283" y="4521200"/>
                  </a:lnTo>
                  <a:lnTo>
                    <a:pt x="92392" y="4572000"/>
                  </a:lnTo>
                  <a:lnTo>
                    <a:pt x="100862" y="4622800"/>
                  </a:lnTo>
                  <a:lnTo>
                    <a:pt x="109692" y="4673600"/>
                  </a:lnTo>
                  <a:lnTo>
                    <a:pt x="118882" y="4724400"/>
                  </a:lnTo>
                  <a:lnTo>
                    <a:pt x="128430" y="4775200"/>
                  </a:lnTo>
                  <a:lnTo>
                    <a:pt x="138334" y="4826000"/>
                  </a:lnTo>
                  <a:lnTo>
                    <a:pt x="148593" y="4876800"/>
                  </a:lnTo>
                  <a:lnTo>
                    <a:pt x="159205" y="4927600"/>
                  </a:lnTo>
                  <a:lnTo>
                    <a:pt x="170170" y="4978400"/>
                  </a:lnTo>
                  <a:lnTo>
                    <a:pt x="181486" y="5029200"/>
                  </a:lnTo>
                  <a:lnTo>
                    <a:pt x="193151" y="5080000"/>
                  </a:lnTo>
                  <a:lnTo>
                    <a:pt x="205165" y="5118100"/>
                  </a:lnTo>
                  <a:lnTo>
                    <a:pt x="217526" y="5168900"/>
                  </a:lnTo>
                  <a:lnTo>
                    <a:pt x="230232" y="5219700"/>
                  </a:lnTo>
                  <a:lnTo>
                    <a:pt x="243282" y="5270500"/>
                  </a:lnTo>
                  <a:lnTo>
                    <a:pt x="256675" y="5321300"/>
                  </a:lnTo>
                  <a:lnTo>
                    <a:pt x="270409" y="5372100"/>
                  </a:lnTo>
                  <a:lnTo>
                    <a:pt x="284483" y="5422900"/>
                  </a:lnTo>
                  <a:lnTo>
                    <a:pt x="298897" y="5473700"/>
                  </a:lnTo>
                  <a:lnTo>
                    <a:pt x="313647" y="5511800"/>
                  </a:lnTo>
                  <a:lnTo>
                    <a:pt x="328733" y="5562600"/>
                  </a:lnTo>
                  <a:lnTo>
                    <a:pt x="344154" y="5613400"/>
                  </a:lnTo>
                  <a:lnTo>
                    <a:pt x="359909" y="5664200"/>
                  </a:lnTo>
                  <a:lnTo>
                    <a:pt x="375995" y="5715000"/>
                  </a:lnTo>
                  <a:lnTo>
                    <a:pt x="392412" y="5753100"/>
                  </a:lnTo>
                  <a:lnTo>
                    <a:pt x="409158" y="5803900"/>
                  </a:lnTo>
                  <a:lnTo>
                    <a:pt x="426231" y="5854700"/>
                  </a:lnTo>
                  <a:lnTo>
                    <a:pt x="443632" y="5892800"/>
                  </a:lnTo>
                  <a:lnTo>
                    <a:pt x="461357" y="5943600"/>
                  </a:lnTo>
                  <a:lnTo>
                    <a:pt x="479406" y="5994400"/>
                  </a:lnTo>
                  <a:lnTo>
                    <a:pt x="497777" y="6045200"/>
                  </a:lnTo>
                  <a:lnTo>
                    <a:pt x="516470" y="6083300"/>
                  </a:lnTo>
                  <a:lnTo>
                    <a:pt x="535482" y="6134100"/>
                  </a:lnTo>
                  <a:lnTo>
                    <a:pt x="554812" y="6184900"/>
                  </a:lnTo>
                  <a:lnTo>
                    <a:pt x="574459" y="6223000"/>
                  </a:lnTo>
                  <a:lnTo>
                    <a:pt x="594422" y="6273800"/>
                  </a:lnTo>
                  <a:lnTo>
                    <a:pt x="614699" y="6311900"/>
                  </a:lnTo>
                  <a:lnTo>
                    <a:pt x="635289" y="6362700"/>
                  </a:lnTo>
                  <a:lnTo>
                    <a:pt x="656190" y="6413500"/>
                  </a:lnTo>
                  <a:lnTo>
                    <a:pt x="677402" y="6451600"/>
                  </a:lnTo>
                  <a:lnTo>
                    <a:pt x="698922" y="6502400"/>
                  </a:lnTo>
                  <a:lnTo>
                    <a:pt x="720749" y="6540500"/>
                  </a:lnTo>
                  <a:lnTo>
                    <a:pt x="742883" y="6591300"/>
                  </a:lnTo>
                  <a:lnTo>
                    <a:pt x="765321" y="6629400"/>
                  </a:lnTo>
                  <a:lnTo>
                    <a:pt x="788063" y="6680200"/>
                  </a:lnTo>
                  <a:lnTo>
                    <a:pt x="811107" y="6718300"/>
                  </a:lnTo>
                  <a:lnTo>
                    <a:pt x="834451" y="6769100"/>
                  </a:lnTo>
                  <a:lnTo>
                    <a:pt x="858095" y="6807200"/>
                  </a:lnTo>
                  <a:lnTo>
                    <a:pt x="881010" y="6845300"/>
                  </a:lnTo>
                  <a:lnTo>
                    <a:pt x="6040119" y="6845300"/>
                  </a:lnTo>
                  <a:lnTo>
                    <a:pt x="6040119" y="6642100"/>
                  </a:lnTo>
                  <a:lnTo>
                    <a:pt x="5936932" y="6604000"/>
                  </a:lnTo>
                  <a:lnTo>
                    <a:pt x="5847972" y="6578600"/>
                  </a:lnTo>
                  <a:lnTo>
                    <a:pt x="5803947" y="6553200"/>
                  </a:lnTo>
                  <a:lnTo>
                    <a:pt x="5760232" y="6540500"/>
                  </a:lnTo>
                  <a:lnTo>
                    <a:pt x="5716832" y="6515100"/>
                  </a:lnTo>
                  <a:lnTo>
                    <a:pt x="5673753" y="6502400"/>
                  </a:lnTo>
                  <a:lnTo>
                    <a:pt x="5588575" y="6451600"/>
                  </a:lnTo>
                  <a:lnTo>
                    <a:pt x="5546486" y="6438900"/>
                  </a:lnTo>
                  <a:lnTo>
                    <a:pt x="5422284" y="6362700"/>
                  </a:lnTo>
                  <a:lnTo>
                    <a:pt x="5381587" y="6350000"/>
                  </a:lnTo>
                  <a:lnTo>
                    <a:pt x="5261682" y="6273800"/>
                  </a:lnTo>
                  <a:lnTo>
                    <a:pt x="5145159" y="6197600"/>
                  </a:lnTo>
                  <a:lnTo>
                    <a:pt x="5107093" y="6159500"/>
                  </a:lnTo>
                  <a:lnTo>
                    <a:pt x="5032154" y="6108700"/>
                  </a:lnTo>
                  <a:lnTo>
                    <a:pt x="4995291" y="6083300"/>
                  </a:lnTo>
                  <a:lnTo>
                    <a:pt x="4958840" y="6045200"/>
                  </a:lnTo>
                  <a:lnTo>
                    <a:pt x="4887190" y="5994400"/>
                  </a:lnTo>
                  <a:lnTo>
                    <a:pt x="4852002" y="5956300"/>
                  </a:lnTo>
                  <a:lnTo>
                    <a:pt x="4817246" y="5930900"/>
                  </a:lnTo>
                  <a:lnTo>
                    <a:pt x="4782925" y="5892800"/>
                  </a:lnTo>
                  <a:lnTo>
                    <a:pt x="4749047" y="5867400"/>
                  </a:lnTo>
                  <a:lnTo>
                    <a:pt x="4715615" y="5829300"/>
                  </a:lnTo>
                  <a:lnTo>
                    <a:pt x="4682634" y="5803900"/>
                  </a:lnTo>
                  <a:lnTo>
                    <a:pt x="4650110" y="5765800"/>
                  </a:lnTo>
                  <a:lnTo>
                    <a:pt x="4618048" y="5727700"/>
                  </a:lnTo>
                  <a:lnTo>
                    <a:pt x="4586452" y="5689600"/>
                  </a:lnTo>
                  <a:lnTo>
                    <a:pt x="4555328" y="5664200"/>
                  </a:lnTo>
                  <a:lnTo>
                    <a:pt x="4524681" y="5626100"/>
                  </a:lnTo>
                  <a:lnTo>
                    <a:pt x="4494516" y="5588000"/>
                  </a:lnTo>
                  <a:lnTo>
                    <a:pt x="4464838" y="5549900"/>
                  </a:lnTo>
                  <a:lnTo>
                    <a:pt x="4435651" y="5511800"/>
                  </a:lnTo>
                  <a:lnTo>
                    <a:pt x="4406962" y="5486400"/>
                  </a:lnTo>
                  <a:lnTo>
                    <a:pt x="4378775" y="5448300"/>
                  </a:lnTo>
                  <a:lnTo>
                    <a:pt x="4351095" y="5410200"/>
                  </a:lnTo>
                  <a:lnTo>
                    <a:pt x="4323927" y="5372100"/>
                  </a:lnTo>
                  <a:lnTo>
                    <a:pt x="4297276" y="5334000"/>
                  </a:lnTo>
                  <a:lnTo>
                    <a:pt x="4271148" y="5283200"/>
                  </a:lnTo>
                  <a:lnTo>
                    <a:pt x="4245547" y="5245100"/>
                  </a:lnTo>
                  <a:lnTo>
                    <a:pt x="4220478" y="5207000"/>
                  </a:lnTo>
                  <a:lnTo>
                    <a:pt x="4195947" y="5168900"/>
                  </a:lnTo>
                  <a:lnTo>
                    <a:pt x="4171958" y="5130800"/>
                  </a:lnTo>
                  <a:lnTo>
                    <a:pt x="4148516" y="5092700"/>
                  </a:lnTo>
                  <a:lnTo>
                    <a:pt x="4125628" y="5041900"/>
                  </a:lnTo>
                  <a:lnTo>
                    <a:pt x="4103296" y="5003800"/>
                  </a:lnTo>
                  <a:lnTo>
                    <a:pt x="4081528" y="4965700"/>
                  </a:lnTo>
                  <a:lnTo>
                    <a:pt x="4060327" y="4927600"/>
                  </a:lnTo>
                  <a:lnTo>
                    <a:pt x="4039699" y="4876800"/>
                  </a:lnTo>
                  <a:lnTo>
                    <a:pt x="4019649" y="4838700"/>
                  </a:lnTo>
                  <a:lnTo>
                    <a:pt x="4000182" y="4787900"/>
                  </a:lnTo>
                  <a:lnTo>
                    <a:pt x="3981303" y="4749800"/>
                  </a:lnTo>
                  <a:lnTo>
                    <a:pt x="3963017" y="4711700"/>
                  </a:lnTo>
                  <a:lnTo>
                    <a:pt x="3945328" y="4660900"/>
                  </a:lnTo>
                  <a:lnTo>
                    <a:pt x="3928243" y="4622800"/>
                  </a:lnTo>
                  <a:lnTo>
                    <a:pt x="3911766" y="4572000"/>
                  </a:lnTo>
                  <a:lnTo>
                    <a:pt x="3895902" y="4521200"/>
                  </a:lnTo>
                  <a:lnTo>
                    <a:pt x="3880657" y="4483100"/>
                  </a:lnTo>
                  <a:lnTo>
                    <a:pt x="3866034" y="4432300"/>
                  </a:lnTo>
                  <a:lnTo>
                    <a:pt x="3852040" y="4394200"/>
                  </a:lnTo>
                  <a:lnTo>
                    <a:pt x="3838680" y="4343400"/>
                  </a:lnTo>
                  <a:lnTo>
                    <a:pt x="3825958" y="4292600"/>
                  </a:lnTo>
                  <a:lnTo>
                    <a:pt x="3813879" y="4254500"/>
                  </a:lnTo>
                  <a:lnTo>
                    <a:pt x="3802449" y="4203700"/>
                  </a:lnTo>
                  <a:lnTo>
                    <a:pt x="3791673" y="4152900"/>
                  </a:lnTo>
                  <a:lnTo>
                    <a:pt x="3781555" y="4114800"/>
                  </a:lnTo>
                  <a:lnTo>
                    <a:pt x="3772101" y="4064000"/>
                  </a:lnTo>
                  <a:lnTo>
                    <a:pt x="3763315" y="4013200"/>
                  </a:lnTo>
                  <a:lnTo>
                    <a:pt x="3755204" y="3962400"/>
                  </a:lnTo>
                  <a:lnTo>
                    <a:pt x="3747771" y="3911600"/>
                  </a:lnTo>
                  <a:lnTo>
                    <a:pt x="3741022" y="3873500"/>
                  </a:lnTo>
                  <a:lnTo>
                    <a:pt x="3734962" y="3822700"/>
                  </a:lnTo>
                  <a:lnTo>
                    <a:pt x="3729597" y="3771900"/>
                  </a:lnTo>
                  <a:lnTo>
                    <a:pt x="3724930" y="3721100"/>
                  </a:lnTo>
                  <a:lnTo>
                    <a:pt x="3720967" y="3670300"/>
                  </a:lnTo>
                  <a:lnTo>
                    <a:pt x="3717714" y="3619500"/>
                  </a:lnTo>
                  <a:lnTo>
                    <a:pt x="3715174" y="3568700"/>
                  </a:lnTo>
                  <a:lnTo>
                    <a:pt x="3713354" y="3517900"/>
                  </a:lnTo>
                  <a:lnTo>
                    <a:pt x="3712258" y="3467100"/>
                  </a:lnTo>
                  <a:lnTo>
                    <a:pt x="3711892" y="3416300"/>
                  </a:lnTo>
                  <a:lnTo>
                    <a:pt x="3712258" y="3378200"/>
                  </a:lnTo>
                  <a:lnTo>
                    <a:pt x="3713354" y="3327400"/>
                  </a:lnTo>
                  <a:lnTo>
                    <a:pt x="3715174" y="3276600"/>
                  </a:lnTo>
                  <a:lnTo>
                    <a:pt x="3717714" y="3225800"/>
                  </a:lnTo>
                  <a:lnTo>
                    <a:pt x="3720967" y="3175000"/>
                  </a:lnTo>
                  <a:lnTo>
                    <a:pt x="3724930" y="3124200"/>
                  </a:lnTo>
                  <a:lnTo>
                    <a:pt x="3729597" y="3073400"/>
                  </a:lnTo>
                  <a:lnTo>
                    <a:pt x="3734962" y="3022600"/>
                  </a:lnTo>
                  <a:lnTo>
                    <a:pt x="3741022" y="2971800"/>
                  </a:lnTo>
                  <a:lnTo>
                    <a:pt x="3747771" y="2933700"/>
                  </a:lnTo>
                  <a:lnTo>
                    <a:pt x="3755204" y="2882900"/>
                  </a:lnTo>
                  <a:lnTo>
                    <a:pt x="3763315" y="2832100"/>
                  </a:lnTo>
                  <a:lnTo>
                    <a:pt x="3772101" y="2781300"/>
                  </a:lnTo>
                  <a:lnTo>
                    <a:pt x="3781555" y="2730500"/>
                  </a:lnTo>
                  <a:lnTo>
                    <a:pt x="3791673" y="2692400"/>
                  </a:lnTo>
                  <a:lnTo>
                    <a:pt x="3802449" y="2641600"/>
                  </a:lnTo>
                  <a:lnTo>
                    <a:pt x="3813879" y="2590800"/>
                  </a:lnTo>
                  <a:lnTo>
                    <a:pt x="3825958" y="2552700"/>
                  </a:lnTo>
                  <a:lnTo>
                    <a:pt x="3838680" y="2501900"/>
                  </a:lnTo>
                  <a:lnTo>
                    <a:pt x="3852040" y="2451100"/>
                  </a:lnTo>
                  <a:lnTo>
                    <a:pt x="3866034" y="2413000"/>
                  </a:lnTo>
                  <a:lnTo>
                    <a:pt x="3880657" y="2362200"/>
                  </a:lnTo>
                  <a:lnTo>
                    <a:pt x="3895902" y="2324100"/>
                  </a:lnTo>
                  <a:lnTo>
                    <a:pt x="3911766" y="2273300"/>
                  </a:lnTo>
                  <a:lnTo>
                    <a:pt x="3928243" y="2222500"/>
                  </a:lnTo>
                  <a:lnTo>
                    <a:pt x="3945328" y="2184400"/>
                  </a:lnTo>
                  <a:lnTo>
                    <a:pt x="3963017" y="2133600"/>
                  </a:lnTo>
                  <a:lnTo>
                    <a:pt x="3981303" y="2095500"/>
                  </a:lnTo>
                  <a:lnTo>
                    <a:pt x="4000182" y="2057400"/>
                  </a:lnTo>
                  <a:lnTo>
                    <a:pt x="4019649" y="2006600"/>
                  </a:lnTo>
                  <a:lnTo>
                    <a:pt x="4039699" y="1968500"/>
                  </a:lnTo>
                  <a:lnTo>
                    <a:pt x="4060327" y="1917700"/>
                  </a:lnTo>
                  <a:lnTo>
                    <a:pt x="4081528" y="1879600"/>
                  </a:lnTo>
                  <a:lnTo>
                    <a:pt x="4103296" y="1841500"/>
                  </a:lnTo>
                  <a:lnTo>
                    <a:pt x="4125628" y="1803400"/>
                  </a:lnTo>
                  <a:lnTo>
                    <a:pt x="4148516" y="1752600"/>
                  </a:lnTo>
                  <a:lnTo>
                    <a:pt x="4171958" y="1714500"/>
                  </a:lnTo>
                  <a:lnTo>
                    <a:pt x="4195947" y="1676400"/>
                  </a:lnTo>
                  <a:lnTo>
                    <a:pt x="4220478" y="1638300"/>
                  </a:lnTo>
                  <a:lnTo>
                    <a:pt x="4245547" y="1600200"/>
                  </a:lnTo>
                  <a:lnTo>
                    <a:pt x="4271148" y="1562100"/>
                  </a:lnTo>
                  <a:lnTo>
                    <a:pt x="4297276" y="1511300"/>
                  </a:lnTo>
                  <a:lnTo>
                    <a:pt x="4323927" y="1473200"/>
                  </a:lnTo>
                  <a:lnTo>
                    <a:pt x="4351095" y="1435100"/>
                  </a:lnTo>
                  <a:lnTo>
                    <a:pt x="4378775" y="1397000"/>
                  </a:lnTo>
                  <a:lnTo>
                    <a:pt x="4406962" y="1371600"/>
                  </a:lnTo>
                  <a:lnTo>
                    <a:pt x="4435651" y="1333500"/>
                  </a:lnTo>
                  <a:lnTo>
                    <a:pt x="4464838" y="1295400"/>
                  </a:lnTo>
                  <a:lnTo>
                    <a:pt x="4494516" y="1257300"/>
                  </a:lnTo>
                  <a:lnTo>
                    <a:pt x="4524681" y="1219200"/>
                  </a:lnTo>
                  <a:lnTo>
                    <a:pt x="4555328" y="1181100"/>
                  </a:lnTo>
                  <a:lnTo>
                    <a:pt x="4586452" y="1155700"/>
                  </a:lnTo>
                  <a:lnTo>
                    <a:pt x="4618048" y="1117600"/>
                  </a:lnTo>
                  <a:lnTo>
                    <a:pt x="4650110" y="1079500"/>
                  </a:lnTo>
                  <a:lnTo>
                    <a:pt x="4682634" y="1041400"/>
                  </a:lnTo>
                  <a:lnTo>
                    <a:pt x="4715615" y="1016000"/>
                  </a:lnTo>
                  <a:lnTo>
                    <a:pt x="4749047" y="977900"/>
                  </a:lnTo>
                  <a:lnTo>
                    <a:pt x="4782925" y="952500"/>
                  </a:lnTo>
                  <a:lnTo>
                    <a:pt x="4817246" y="914400"/>
                  </a:lnTo>
                  <a:lnTo>
                    <a:pt x="4852002" y="889000"/>
                  </a:lnTo>
                  <a:lnTo>
                    <a:pt x="4887190" y="850900"/>
                  </a:lnTo>
                  <a:lnTo>
                    <a:pt x="4958840" y="800100"/>
                  </a:lnTo>
                  <a:lnTo>
                    <a:pt x="4995291" y="762000"/>
                  </a:lnTo>
                  <a:lnTo>
                    <a:pt x="5069423" y="711200"/>
                  </a:lnTo>
                  <a:lnTo>
                    <a:pt x="5107093" y="685800"/>
                  </a:lnTo>
                  <a:lnTo>
                    <a:pt x="5145159" y="647700"/>
                  </a:lnTo>
                  <a:lnTo>
                    <a:pt x="5261682" y="571500"/>
                  </a:lnTo>
                  <a:lnTo>
                    <a:pt x="5381587" y="495300"/>
                  </a:lnTo>
                  <a:lnTo>
                    <a:pt x="5422284" y="482600"/>
                  </a:lnTo>
                  <a:lnTo>
                    <a:pt x="5546486" y="406400"/>
                  </a:lnTo>
                  <a:lnTo>
                    <a:pt x="5588575" y="393700"/>
                  </a:lnTo>
                  <a:lnTo>
                    <a:pt x="5673753" y="342900"/>
                  </a:lnTo>
                  <a:lnTo>
                    <a:pt x="5716832" y="330200"/>
                  </a:lnTo>
                  <a:lnTo>
                    <a:pt x="5760232" y="304800"/>
                  </a:lnTo>
                  <a:lnTo>
                    <a:pt x="5803947" y="292100"/>
                  </a:lnTo>
                  <a:lnTo>
                    <a:pt x="5847972" y="266700"/>
                  </a:lnTo>
                  <a:lnTo>
                    <a:pt x="5936932" y="241300"/>
                  </a:lnTo>
                  <a:lnTo>
                    <a:pt x="6040119" y="203200"/>
                  </a:lnTo>
                  <a:lnTo>
                    <a:pt x="6040119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57070" y="0"/>
              <a:ext cx="5114925" cy="6858000"/>
            </a:xfrm>
            <a:custGeom>
              <a:avLst/>
              <a:gdLst/>
              <a:ahLst/>
              <a:cxnLst/>
              <a:rect l="l" t="t" r="r" b="b"/>
              <a:pathLst>
                <a:path w="5114925" h="6858000">
                  <a:moveTo>
                    <a:pt x="5114613" y="0"/>
                  </a:moveTo>
                  <a:lnTo>
                    <a:pt x="530991" y="0"/>
                  </a:lnTo>
                  <a:lnTo>
                    <a:pt x="506834" y="76660"/>
                  </a:lnTo>
                  <a:lnTo>
                    <a:pt x="482415" y="156211"/>
                  </a:lnTo>
                  <a:lnTo>
                    <a:pt x="458568" y="236010"/>
                  </a:lnTo>
                  <a:lnTo>
                    <a:pt x="435296" y="316056"/>
                  </a:lnTo>
                  <a:lnTo>
                    <a:pt x="412601" y="396345"/>
                  </a:lnTo>
                  <a:lnTo>
                    <a:pt x="390485" y="476876"/>
                  </a:lnTo>
                  <a:lnTo>
                    <a:pt x="368951" y="557646"/>
                  </a:lnTo>
                  <a:lnTo>
                    <a:pt x="348001" y="638653"/>
                  </a:lnTo>
                  <a:lnTo>
                    <a:pt x="327637" y="719894"/>
                  </a:lnTo>
                  <a:lnTo>
                    <a:pt x="307863" y="801366"/>
                  </a:lnTo>
                  <a:lnTo>
                    <a:pt x="288680" y="883069"/>
                  </a:lnTo>
                  <a:lnTo>
                    <a:pt x="270090" y="964998"/>
                  </a:lnTo>
                  <a:lnTo>
                    <a:pt x="252097" y="1047152"/>
                  </a:lnTo>
                  <a:lnTo>
                    <a:pt x="234702" y="1129529"/>
                  </a:lnTo>
                  <a:lnTo>
                    <a:pt x="217908" y="1212125"/>
                  </a:lnTo>
                  <a:lnTo>
                    <a:pt x="201717" y="1294939"/>
                  </a:lnTo>
                  <a:lnTo>
                    <a:pt x="186132" y="1377968"/>
                  </a:lnTo>
                  <a:lnTo>
                    <a:pt x="171155" y="1461210"/>
                  </a:lnTo>
                  <a:lnTo>
                    <a:pt x="156764" y="1544811"/>
                  </a:lnTo>
                  <a:lnTo>
                    <a:pt x="143034" y="1628323"/>
                  </a:lnTo>
                  <a:lnTo>
                    <a:pt x="129895" y="1712189"/>
                  </a:lnTo>
                  <a:lnTo>
                    <a:pt x="117374" y="1796258"/>
                  </a:lnTo>
                  <a:lnTo>
                    <a:pt x="105473" y="1880528"/>
                  </a:lnTo>
                  <a:lnTo>
                    <a:pt x="94195" y="1964996"/>
                  </a:lnTo>
                  <a:lnTo>
                    <a:pt x="83541" y="2049660"/>
                  </a:lnTo>
                  <a:lnTo>
                    <a:pt x="73514" y="2134518"/>
                  </a:lnTo>
                  <a:lnTo>
                    <a:pt x="64117" y="2219567"/>
                  </a:lnTo>
                  <a:lnTo>
                    <a:pt x="55352" y="2304805"/>
                  </a:lnTo>
                  <a:lnTo>
                    <a:pt x="47178" y="2390726"/>
                  </a:lnTo>
                  <a:lnTo>
                    <a:pt x="39727" y="2475839"/>
                  </a:lnTo>
                  <a:lnTo>
                    <a:pt x="32872" y="2561629"/>
                  </a:lnTo>
                  <a:lnTo>
                    <a:pt x="26658" y="2647599"/>
                  </a:lnTo>
                  <a:lnTo>
                    <a:pt x="21089" y="2733745"/>
                  </a:lnTo>
                  <a:lnTo>
                    <a:pt x="16166" y="2820066"/>
                  </a:lnTo>
                  <a:lnTo>
                    <a:pt x="11891" y="2906559"/>
                  </a:lnTo>
                  <a:lnTo>
                    <a:pt x="8267" y="2993222"/>
                  </a:lnTo>
                  <a:lnTo>
                    <a:pt x="5297" y="3080052"/>
                  </a:lnTo>
                  <a:lnTo>
                    <a:pt x="2983" y="3167048"/>
                  </a:lnTo>
                  <a:lnTo>
                    <a:pt x="1327" y="3254205"/>
                  </a:lnTo>
                  <a:lnTo>
                    <a:pt x="332" y="3341523"/>
                  </a:lnTo>
                  <a:lnTo>
                    <a:pt x="0" y="3428999"/>
                  </a:lnTo>
                  <a:lnTo>
                    <a:pt x="332" y="3516479"/>
                  </a:lnTo>
                  <a:lnTo>
                    <a:pt x="1327" y="3603802"/>
                  </a:lnTo>
                  <a:lnTo>
                    <a:pt x="3022" y="3692416"/>
                  </a:lnTo>
                  <a:lnTo>
                    <a:pt x="5297" y="3777964"/>
                  </a:lnTo>
                  <a:lnTo>
                    <a:pt x="8267" y="3864799"/>
                  </a:lnTo>
                  <a:lnTo>
                    <a:pt x="11891" y="3951466"/>
                  </a:lnTo>
                  <a:lnTo>
                    <a:pt x="16166" y="4037964"/>
                  </a:lnTo>
                  <a:lnTo>
                    <a:pt x="21089" y="4124289"/>
                  </a:lnTo>
                  <a:lnTo>
                    <a:pt x="26754" y="4211764"/>
                  </a:lnTo>
                  <a:lnTo>
                    <a:pt x="32872" y="4296414"/>
                  </a:lnTo>
                  <a:lnTo>
                    <a:pt x="39727" y="4382208"/>
                  </a:lnTo>
                  <a:lnTo>
                    <a:pt x="47221" y="4467821"/>
                  </a:lnTo>
                  <a:lnTo>
                    <a:pt x="55352" y="4553250"/>
                  </a:lnTo>
                  <a:lnTo>
                    <a:pt x="64117" y="4638492"/>
                  </a:lnTo>
                  <a:lnTo>
                    <a:pt x="73514" y="4723545"/>
                  </a:lnTo>
                  <a:lnTo>
                    <a:pt x="83541" y="4808407"/>
                  </a:lnTo>
                  <a:lnTo>
                    <a:pt x="94195" y="4893075"/>
                  </a:lnTo>
                  <a:lnTo>
                    <a:pt x="105473" y="4977547"/>
                  </a:lnTo>
                  <a:lnTo>
                    <a:pt x="117374" y="5061821"/>
                  </a:lnTo>
                  <a:lnTo>
                    <a:pt x="129895" y="5145894"/>
                  </a:lnTo>
                  <a:lnTo>
                    <a:pt x="143034" y="5229763"/>
                  </a:lnTo>
                  <a:lnTo>
                    <a:pt x="156788" y="5313427"/>
                  </a:lnTo>
                  <a:lnTo>
                    <a:pt x="171155" y="5396883"/>
                  </a:lnTo>
                  <a:lnTo>
                    <a:pt x="186132" y="5480128"/>
                  </a:lnTo>
                  <a:lnTo>
                    <a:pt x="201717" y="5563161"/>
                  </a:lnTo>
                  <a:lnTo>
                    <a:pt x="217908" y="5645978"/>
                  </a:lnTo>
                  <a:lnTo>
                    <a:pt x="234702" y="5728578"/>
                  </a:lnTo>
                  <a:lnTo>
                    <a:pt x="252097" y="5810958"/>
                  </a:lnTo>
                  <a:lnTo>
                    <a:pt x="270090" y="5893115"/>
                  </a:lnTo>
                  <a:lnTo>
                    <a:pt x="288680" y="5975048"/>
                  </a:lnTo>
                  <a:lnTo>
                    <a:pt x="307863" y="6056753"/>
                  </a:lnTo>
                  <a:lnTo>
                    <a:pt x="327637" y="6138229"/>
                  </a:lnTo>
                  <a:lnTo>
                    <a:pt x="348001" y="6219473"/>
                  </a:lnTo>
                  <a:lnTo>
                    <a:pt x="368951" y="6300483"/>
                  </a:lnTo>
                  <a:lnTo>
                    <a:pt x="390485" y="6381256"/>
                  </a:lnTo>
                  <a:lnTo>
                    <a:pt x="412601" y="6461790"/>
                  </a:lnTo>
                  <a:lnTo>
                    <a:pt x="435296" y="6542082"/>
                  </a:lnTo>
                  <a:lnTo>
                    <a:pt x="458568" y="6622131"/>
                  </a:lnTo>
                  <a:lnTo>
                    <a:pt x="482415" y="6701933"/>
                  </a:lnTo>
                  <a:lnTo>
                    <a:pt x="506834" y="6781487"/>
                  </a:lnTo>
                  <a:lnTo>
                    <a:pt x="530943" y="6857999"/>
                  </a:lnTo>
                  <a:lnTo>
                    <a:pt x="5114484" y="6857999"/>
                  </a:lnTo>
                  <a:lnTo>
                    <a:pt x="5100802" y="6833446"/>
                  </a:lnTo>
                  <a:lnTo>
                    <a:pt x="5077046" y="6790103"/>
                  </a:lnTo>
                  <a:lnTo>
                    <a:pt x="5053586" y="6746575"/>
                  </a:lnTo>
                  <a:lnTo>
                    <a:pt x="5030422" y="6702865"/>
                  </a:lnTo>
                  <a:lnTo>
                    <a:pt x="5007557" y="6658973"/>
                  </a:lnTo>
                  <a:lnTo>
                    <a:pt x="4984992" y="6614901"/>
                  </a:lnTo>
                  <a:lnTo>
                    <a:pt x="4962727" y="6570651"/>
                  </a:lnTo>
                  <a:lnTo>
                    <a:pt x="4940765" y="6526224"/>
                  </a:lnTo>
                  <a:lnTo>
                    <a:pt x="4919106" y="6481621"/>
                  </a:lnTo>
                  <a:lnTo>
                    <a:pt x="4897753" y="6436843"/>
                  </a:lnTo>
                  <a:lnTo>
                    <a:pt x="4876706" y="6391892"/>
                  </a:lnTo>
                  <a:lnTo>
                    <a:pt x="4855966" y="6346770"/>
                  </a:lnTo>
                  <a:lnTo>
                    <a:pt x="4835536" y="6301476"/>
                  </a:lnTo>
                  <a:lnTo>
                    <a:pt x="4815416" y="6256014"/>
                  </a:lnTo>
                  <a:lnTo>
                    <a:pt x="4795608" y="6210384"/>
                  </a:lnTo>
                  <a:lnTo>
                    <a:pt x="4776113" y="6164588"/>
                  </a:lnTo>
                  <a:lnTo>
                    <a:pt x="4756933" y="6118626"/>
                  </a:lnTo>
                  <a:lnTo>
                    <a:pt x="4738068" y="6072501"/>
                  </a:lnTo>
                  <a:lnTo>
                    <a:pt x="4719521" y="6026213"/>
                  </a:lnTo>
                  <a:lnTo>
                    <a:pt x="4701292" y="5979765"/>
                  </a:lnTo>
                  <a:lnTo>
                    <a:pt x="4683383" y="5933156"/>
                  </a:lnTo>
                  <a:lnTo>
                    <a:pt x="4665795" y="5886390"/>
                  </a:lnTo>
                  <a:lnTo>
                    <a:pt x="4648530" y="5839466"/>
                  </a:lnTo>
                  <a:lnTo>
                    <a:pt x="4631588" y="5792387"/>
                  </a:lnTo>
                  <a:lnTo>
                    <a:pt x="4614972" y="5745153"/>
                  </a:lnTo>
                  <a:lnTo>
                    <a:pt x="4598683" y="5697767"/>
                  </a:lnTo>
                  <a:lnTo>
                    <a:pt x="4582721" y="5650229"/>
                  </a:lnTo>
                  <a:lnTo>
                    <a:pt x="4567089" y="5602541"/>
                  </a:lnTo>
                  <a:lnTo>
                    <a:pt x="4551788" y="5554704"/>
                  </a:lnTo>
                  <a:lnTo>
                    <a:pt x="4536819" y="5506719"/>
                  </a:lnTo>
                  <a:lnTo>
                    <a:pt x="4522183" y="5458589"/>
                  </a:lnTo>
                  <a:lnTo>
                    <a:pt x="4507881" y="5410313"/>
                  </a:lnTo>
                  <a:lnTo>
                    <a:pt x="4493916" y="5361894"/>
                  </a:lnTo>
                  <a:lnTo>
                    <a:pt x="4480288" y="5313333"/>
                  </a:lnTo>
                  <a:lnTo>
                    <a:pt x="4466999" y="5264631"/>
                  </a:lnTo>
                  <a:lnTo>
                    <a:pt x="4454051" y="5215790"/>
                  </a:lnTo>
                  <a:lnTo>
                    <a:pt x="4441443" y="5166810"/>
                  </a:lnTo>
                  <a:lnTo>
                    <a:pt x="4429179" y="5117694"/>
                  </a:lnTo>
                  <a:lnTo>
                    <a:pt x="4417258" y="5068443"/>
                  </a:lnTo>
                  <a:lnTo>
                    <a:pt x="4405683" y="5019057"/>
                  </a:lnTo>
                  <a:lnTo>
                    <a:pt x="4394455" y="4969539"/>
                  </a:lnTo>
                  <a:lnTo>
                    <a:pt x="4383576" y="4919890"/>
                  </a:lnTo>
                  <a:lnTo>
                    <a:pt x="4373045" y="4870110"/>
                  </a:lnTo>
                  <a:lnTo>
                    <a:pt x="4362866" y="4820202"/>
                  </a:lnTo>
                  <a:lnTo>
                    <a:pt x="4353039" y="4770167"/>
                  </a:lnTo>
                  <a:lnTo>
                    <a:pt x="4343566" y="4720005"/>
                  </a:lnTo>
                  <a:lnTo>
                    <a:pt x="4334447" y="4669720"/>
                  </a:lnTo>
                  <a:lnTo>
                    <a:pt x="4325685" y="4619311"/>
                  </a:lnTo>
                  <a:lnTo>
                    <a:pt x="4317281" y="4568780"/>
                  </a:lnTo>
                  <a:lnTo>
                    <a:pt x="4309236" y="4518128"/>
                  </a:lnTo>
                  <a:lnTo>
                    <a:pt x="4301551" y="4467358"/>
                  </a:lnTo>
                  <a:lnTo>
                    <a:pt x="4294227" y="4416469"/>
                  </a:lnTo>
                  <a:lnTo>
                    <a:pt x="4287267" y="4365464"/>
                  </a:lnTo>
                  <a:lnTo>
                    <a:pt x="4280671" y="4314344"/>
                  </a:lnTo>
                  <a:lnTo>
                    <a:pt x="4274441" y="4263111"/>
                  </a:lnTo>
                  <a:lnTo>
                    <a:pt x="4268578" y="4211764"/>
                  </a:lnTo>
                  <a:lnTo>
                    <a:pt x="4263084" y="4160307"/>
                  </a:lnTo>
                  <a:lnTo>
                    <a:pt x="4257959" y="4108740"/>
                  </a:lnTo>
                  <a:lnTo>
                    <a:pt x="4253206" y="4057065"/>
                  </a:lnTo>
                  <a:lnTo>
                    <a:pt x="4248825" y="4005282"/>
                  </a:lnTo>
                  <a:lnTo>
                    <a:pt x="4244818" y="3953394"/>
                  </a:lnTo>
                  <a:lnTo>
                    <a:pt x="4241186" y="3901402"/>
                  </a:lnTo>
                  <a:lnTo>
                    <a:pt x="4237931" y="3849307"/>
                  </a:lnTo>
                  <a:lnTo>
                    <a:pt x="4235053" y="3797110"/>
                  </a:lnTo>
                  <a:lnTo>
                    <a:pt x="4232555" y="3744812"/>
                  </a:lnTo>
                  <a:lnTo>
                    <a:pt x="4230390" y="3690964"/>
                  </a:lnTo>
                  <a:lnTo>
                    <a:pt x="4228702" y="3639923"/>
                  </a:lnTo>
                  <a:lnTo>
                    <a:pt x="4227350" y="3587333"/>
                  </a:lnTo>
                  <a:lnTo>
                    <a:pt x="4226383" y="3534648"/>
                  </a:lnTo>
                  <a:lnTo>
                    <a:pt x="4225801" y="3481869"/>
                  </a:lnTo>
                  <a:lnTo>
                    <a:pt x="4225607" y="3428999"/>
                  </a:lnTo>
                  <a:lnTo>
                    <a:pt x="4225801" y="3376133"/>
                  </a:lnTo>
                  <a:lnTo>
                    <a:pt x="4226383" y="3323360"/>
                  </a:lnTo>
                  <a:lnTo>
                    <a:pt x="4227350" y="3270679"/>
                  </a:lnTo>
                  <a:lnTo>
                    <a:pt x="4228702" y="3218094"/>
                  </a:lnTo>
                  <a:lnTo>
                    <a:pt x="4230438" y="3165605"/>
                  </a:lnTo>
                  <a:lnTo>
                    <a:pt x="4232555" y="3113213"/>
                  </a:lnTo>
                  <a:lnTo>
                    <a:pt x="4235053" y="3060920"/>
                  </a:lnTo>
                  <a:lnTo>
                    <a:pt x="4237931" y="3008728"/>
                  </a:lnTo>
                  <a:lnTo>
                    <a:pt x="4241186" y="2956637"/>
                  </a:lnTo>
                  <a:lnTo>
                    <a:pt x="4244818" y="2904649"/>
                  </a:lnTo>
                  <a:lnTo>
                    <a:pt x="4248825" y="2852765"/>
                  </a:lnTo>
                  <a:lnTo>
                    <a:pt x="4253206" y="2800987"/>
                  </a:lnTo>
                  <a:lnTo>
                    <a:pt x="4257959" y="2749316"/>
                  </a:lnTo>
                  <a:lnTo>
                    <a:pt x="4263084" y="2697753"/>
                  </a:lnTo>
                  <a:lnTo>
                    <a:pt x="4268578" y="2646300"/>
                  </a:lnTo>
                  <a:lnTo>
                    <a:pt x="4274441" y="2594958"/>
                  </a:lnTo>
                  <a:lnTo>
                    <a:pt x="4280671" y="2543728"/>
                  </a:lnTo>
                  <a:lnTo>
                    <a:pt x="4287267" y="2492612"/>
                  </a:lnTo>
                  <a:lnTo>
                    <a:pt x="4294227" y="2441611"/>
                  </a:lnTo>
                  <a:lnTo>
                    <a:pt x="4301626" y="2390230"/>
                  </a:lnTo>
                  <a:lnTo>
                    <a:pt x="4309236" y="2339960"/>
                  </a:lnTo>
                  <a:lnTo>
                    <a:pt x="4317281" y="2289312"/>
                  </a:lnTo>
                  <a:lnTo>
                    <a:pt x="4325685" y="2238785"/>
                  </a:lnTo>
                  <a:lnTo>
                    <a:pt x="4334447" y="2188379"/>
                  </a:lnTo>
                  <a:lnTo>
                    <a:pt x="4343566" y="2138097"/>
                  </a:lnTo>
                  <a:lnTo>
                    <a:pt x="4353039" y="2087940"/>
                  </a:lnTo>
                  <a:lnTo>
                    <a:pt x="4362866" y="2037908"/>
                  </a:lnTo>
                  <a:lnTo>
                    <a:pt x="4373045" y="1988003"/>
                  </a:lnTo>
                  <a:lnTo>
                    <a:pt x="4383576" y="1938227"/>
                  </a:lnTo>
                  <a:lnTo>
                    <a:pt x="4394455" y="1888581"/>
                  </a:lnTo>
                  <a:lnTo>
                    <a:pt x="4405683" y="1839067"/>
                  </a:lnTo>
                  <a:lnTo>
                    <a:pt x="4417258" y="1789685"/>
                  </a:lnTo>
                  <a:lnTo>
                    <a:pt x="4429179" y="1740436"/>
                  </a:lnTo>
                  <a:lnTo>
                    <a:pt x="4441443" y="1691324"/>
                  </a:lnTo>
                  <a:lnTo>
                    <a:pt x="4454051" y="1642347"/>
                  </a:lnTo>
                  <a:lnTo>
                    <a:pt x="4466999" y="1593509"/>
                  </a:lnTo>
                  <a:lnTo>
                    <a:pt x="4480330" y="1544663"/>
                  </a:lnTo>
                  <a:lnTo>
                    <a:pt x="4493916" y="1496253"/>
                  </a:lnTo>
                  <a:lnTo>
                    <a:pt x="4507881" y="1447837"/>
                  </a:lnTo>
                  <a:lnTo>
                    <a:pt x="4522183" y="1399564"/>
                  </a:lnTo>
                  <a:lnTo>
                    <a:pt x="4536819" y="1351437"/>
                  </a:lnTo>
                  <a:lnTo>
                    <a:pt x="4551788" y="1303455"/>
                  </a:lnTo>
                  <a:lnTo>
                    <a:pt x="4567089" y="1255621"/>
                  </a:lnTo>
                  <a:lnTo>
                    <a:pt x="4582721" y="1207936"/>
                  </a:lnTo>
                  <a:lnTo>
                    <a:pt x="4598683" y="1160401"/>
                  </a:lnTo>
                  <a:lnTo>
                    <a:pt x="4614972" y="1113017"/>
                  </a:lnTo>
                  <a:lnTo>
                    <a:pt x="4631588" y="1065786"/>
                  </a:lnTo>
                  <a:lnTo>
                    <a:pt x="4648530" y="1018710"/>
                  </a:lnTo>
                  <a:lnTo>
                    <a:pt x="4665795" y="971789"/>
                  </a:lnTo>
                  <a:lnTo>
                    <a:pt x="4683383" y="925025"/>
                  </a:lnTo>
                  <a:lnTo>
                    <a:pt x="4701292" y="878420"/>
                  </a:lnTo>
                  <a:lnTo>
                    <a:pt x="4719521" y="831974"/>
                  </a:lnTo>
                  <a:lnTo>
                    <a:pt x="4738068" y="785689"/>
                  </a:lnTo>
                  <a:lnTo>
                    <a:pt x="4756933" y="739566"/>
                  </a:lnTo>
                  <a:lnTo>
                    <a:pt x="4776113" y="693607"/>
                  </a:lnTo>
                  <a:lnTo>
                    <a:pt x="4795608" y="647813"/>
                  </a:lnTo>
                  <a:lnTo>
                    <a:pt x="4815416" y="602185"/>
                  </a:lnTo>
                  <a:lnTo>
                    <a:pt x="4835536" y="556725"/>
                  </a:lnTo>
                  <a:lnTo>
                    <a:pt x="4855966" y="511435"/>
                  </a:lnTo>
                  <a:lnTo>
                    <a:pt x="4876706" y="466314"/>
                  </a:lnTo>
                  <a:lnTo>
                    <a:pt x="4897753" y="421366"/>
                  </a:lnTo>
                  <a:lnTo>
                    <a:pt x="4919106" y="376590"/>
                  </a:lnTo>
                  <a:lnTo>
                    <a:pt x="4940765" y="331989"/>
                  </a:lnTo>
                  <a:lnTo>
                    <a:pt x="4962727" y="287564"/>
                  </a:lnTo>
                  <a:lnTo>
                    <a:pt x="4984992" y="243316"/>
                  </a:lnTo>
                  <a:lnTo>
                    <a:pt x="5007557" y="199247"/>
                  </a:lnTo>
                  <a:lnTo>
                    <a:pt x="5030422" y="155357"/>
                  </a:lnTo>
                  <a:lnTo>
                    <a:pt x="5053586" y="111649"/>
                  </a:lnTo>
                  <a:lnTo>
                    <a:pt x="5077046" y="68123"/>
                  </a:lnTo>
                  <a:lnTo>
                    <a:pt x="5100802" y="24782"/>
                  </a:lnTo>
                  <a:lnTo>
                    <a:pt x="5114613" y="0"/>
                  </a:lnTo>
                  <a:close/>
                </a:path>
              </a:pathLst>
            </a:custGeom>
            <a:solidFill>
              <a:srgbClr val="FF66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852343" y="195952"/>
              <a:ext cx="2339975" cy="6466205"/>
            </a:xfrm>
            <a:custGeom>
              <a:avLst/>
              <a:gdLst/>
              <a:ahLst/>
              <a:cxnLst/>
              <a:rect l="l" t="t" r="r" b="b"/>
              <a:pathLst>
                <a:path w="2339975" h="6466205">
                  <a:moveTo>
                    <a:pt x="2339656" y="0"/>
                  </a:moveTo>
                  <a:lnTo>
                    <a:pt x="2292080" y="15994"/>
                  </a:lnTo>
                  <a:lnTo>
                    <a:pt x="2248717" y="31288"/>
                  </a:lnTo>
                  <a:lnTo>
                    <a:pt x="2205624" y="47149"/>
                  </a:lnTo>
                  <a:lnTo>
                    <a:pt x="2162807" y="63572"/>
                  </a:lnTo>
                  <a:lnTo>
                    <a:pt x="2120270" y="80554"/>
                  </a:lnTo>
                  <a:lnTo>
                    <a:pt x="2078016" y="98089"/>
                  </a:lnTo>
                  <a:lnTo>
                    <a:pt x="2036052" y="116173"/>
                  </a:lnTo>
                  <a:lnTo>
                    <a:pt x="1994381" y="134802"/>
                  </a:lnTo>
                  <a:lnTo>
                    <a:pt x="1953008" y="153971"/>
                  </a:lnTo>
                  <a:lnTo>
                    <a:pt x="1911937" y="173675"/>
                  </a:lnTo>
                  <a:lnTo>
                    <a:pt x="1871173" y="193911"/>
                  </a:lnTo>
                  <a:lnTo>
                    <a:pt x="1830720" y="214673"/>
                  </a:lnTo>
                  <a:lnTo>
                    <a:pt x="1790583" y="235958"/>
                  </a:lnTo>
                  <a:lnTo>
                    <a:pt x="1750766" y="257760"/>
                  </a:lnTo>
                  <a:lnTo>
                    <a:pt x="1711273" y="280075"/>
                  </a:lnTo>
                  <a:lnTo>
                    <a:pt x="1672110" y="302899"/>
                  </a:lnTo>
                  <a:lnTo>
                    <a:pt x="1633281" y="326227"/>
                  </a:lnTo>
                  <a:lnTo>
                    <a:pt x="1594790" y="350055"/>
                  </a:lnTo>
                  <a:lnTo>
                    <a:pt x="1556641" y="374378"/>
                  </a:lnTo>
                  <a:lnTo>
                    <a:pt x="1518840" y="399192"/>
                  </a:lnTo>
                  <a:lnTo>
                    <a:pt x="1481390" y="424492"/>
                  </a:lnTo>
                  <a:lnTo>
                    <a:pt x="1444296" y="450274"/>
                  </a:lnTo>
                  <a:lnTo>
                    <a:pt x="1407563" y="476533"/>
                  </a:lnTo>
                  <a:lnTo>
                    <a:pt x="1371195" y="503265"/>
                  </a:lnTo>
                  <a:lnTo>
                    <a:pt x="1335197" y="530465"/>
                  </a:lnTo>
                  <a:lnTo>
                    <a:pt x="1299572" y="558129"/>
                  </a:lnTo>
                  <a:lnTo>
                    <a:pt x="1264327" y="586253"/>
                  </a:lnTo>
                  <a:lnTo>
                    <a:pt x="1229464" y="614831"/>
                  </a:lnTo>
                  <a:lnTo>
                    <a:pt x="1194989" y="643859"/>
                  </a:lnTo>
                  <a:lnTo>
                    <a:pt x="1160906" y="673334"/>
                  </a:lnTo>
                  <a:lnTo>
                    <a:pt x="1127219" y="703249"/>
                  </a:lnTo>
                  <a:lnTo>
                    <a:pt x="1093933" y="733602"/>
                  </a:lnTo>
                  <a:lnTo>
                    <a:pt x="1061053" y="764387"/>
                  </a:lnTo>
                  <a:lnTo>
                    <a:pt x="1028583" y="795600"/>
                  </a:lnTo>
                  <a:lnTo>
                    <a:pt x="996527" y="827236"/>
                  </a:lnTo>
                  <a:lnTo>
                    <a:pt x="964890" y="859292"/>
                  </a:lnTo>
                  <a:lnTo>
                    <a:pt x="933677" y="891762"/>
                  </a:lnTo>
                  <a:lnTo>
                    <a:pt x="902892" y="924641"/>
                  </a:lnTo>
                  <a:lnTo>
                    <a:pt x="872539" y="957926"/>
                  </a:lnTo>
                  <a:lnTo>
                    <a:pt x="842623" y="991613"/>
                  </a:lnTo>
                  <a:lnTo>
                    <a:pt x="813148" y="1025695"/>
                  </a:lnTo>
                  <a:lnTo>
                    <a:pt x="784119" y="1060170"/>
                  </a:lnTo>
                  <a:lnTo>
                    <a:pt x="755540" y="1095032"/>
                  </a:lnTo>
                  <a:lnTo>
                    <a:pt x="727417" y="1130277"/>
                  </a:lnTo>
                  <a:lnTo>
                    <a:pt x="699753" y="1165901"/>
                  </a:lnTo>
                  <a:lnTo>
                    <a:pt x="672552" y="1201899"/>
                  </a:lnTo>
                  <a:lnTo>
                    <a:pt x="645820" y="1238266"/>
                  </a:lnTo>
                  <a:lnTo>
                    <a:pt x="619560" y="1274999"/>
                  </a:lnTo>
                  <a:lnTo>
                    <a:pt x="593778" y="1312092"/>
                  </a:lnTo>
                  <a:lnTo>
                    <a:pt x="568478" y="1349541"/>
                  </a:lnTo>
                  <a:lnTo>
                    <a:pt x="543664" y="1387342"/>
                  </a:lnTo>
                  <a:lnTo>
                    <a:pt x="519341" y="1425490"/>
                  </a:lnTo>
                  <a:lnTo>
                    <a:pt x="495513" y="1463980"/>
                  </a:lnTo>
                  <a:lnTo>
                    <a:pt x="472184" y="1502809"/>
                  </a:lnTo>
                  <a:lnTo>
                    <a:pt x="449360" y="1541971"/>
                  </a:lnTo>
                  <a:lnTo>
                    <a:pt x="427045" y="1581463"/>
                  </a:lnTo>
                  <a:lnTo>
                    <a:pt x="405242" y="1621279"/>
                  </a:lnTo>
                  <a:lnTo>
                    <a:pt x="383958" y="1661415"/>
                  </a:lnTo>
                  <a:lnTo>
                    <a:pt x="363195" y="1701867"/>
                  </a:lnTo>
                  <a:lnTo>
                    <a:pt x="342960" y="1742631"/>
                  </a:lnTo>
                  <a:lnTo>
                    <a:pt x="323255" y="1783701"/>
                  </a:lnTo>
                  <a:lnTo>
                    <a:pt x="304086" y="1825073"/>
                  </a:lnTo>
                  <a:lnTo>
                    <a:pt x="285457" y="1866743"/>
                  </a:lnTo>
                  <a:lnTo>
                    <a:pt x="267373" y="1908707"/>
                  </a:lnTo>
                  <a:lnTo>
                    <a:pt x="249837" y="1950959"/>
                  </a:lnTo>
                  <a:lnTo>
                    <a:pt x="232856" y="1993495"/>
                  </a:lnTo>
                  <a:lnTo>
                    <a:pt x="216432" y="2036312"/>
                  </a:lnTo>
                  <a:lnTo>
                    <a:pt x="200571" y="2079403"/>
                  </a:lnTo>
                  <a:lnTo>
                    <a:pt x="185277" y="2122766"/>
                  </a:lnTo>
                  <a:lnTo>
                    <a:pt x="170555" y="2166395"/>
                  </a:lnTo>
                  <a:lnTo>
                    <a:pt x="156408" y="2210285"/>
                  </a:lnTo>
                  <a:lnTo>
                    <a:pt x="142842" y="2254433"/>
                  </a:lnTo>
                  <a:lnTo>
                    <a:pt x="129861" y="2298834"/>
                  </a:lnTo>
                  <a:lnTo>
                    <a:pt x="117470" y="2343483"/>
                  </a:lnTo>
                  <a:lnTo>
                    <a:pt x="105672" y="2388377"/>
                  </a:lnTo>
                  <a:lnTo>
                    <a:pt x="94473" y="2433509"/>
                  </a:lnTo>
                  <a:lnTo>
                    <a:pt x="83877" y="2478877"/>
                  </a:lnTo>
                  <a:lnTo>
                    <a:pt x="73888" y="2524475"/>
                  </a:lnTo>
                  <a:lnTo>
                    <a:pt x="64511" y="2570299"/>
                  </a:lnTo>
                  <a:lnTo>
                    <a:pt x="55751" y="2616344"/>
                  </a:lnTo>
                  <a:lnTo>
                    <a:pt x="47611" y="2662607"/>
                  </a:lnTo>
                  <a:lnTo>
                    <a:pt x="40097" y="2709082"/>
                  </a:lnTo>
                  <a:lnTo>
                    <a:pt x="33213" y="2755764"/>
                  </a:lnTo>
                  <a:lnTo>
                    <a:pt x="26963" y="2802651"/>
                  </a:lnTo>
                  <a:lnTo>
                    <a:pt x="21352" y="2849736"/>
                  </a:lnTo>
                  <a:lnTo>
                    <a:pt x="16384" y="2897016"/>
                  </a:lnTo>
                  <a:lnTo>
                    <a:pt x="12064" y="2944486"/>
                  </a:lnTo>
                  <a:lnTo>
                    <a:pt x="8396" y="2992142"/>
                  </a:lnTo>
                  <a:lnTo>
                    <a:pt x="5385" y="3039979"/>
                  </a:lnTo>
                  <a:lnTo>
                    <a:pt x="3036" y="3087992"/>
                  </a:lnTo>
                  <a:lnTo>
                    <a:pt x="1352" y="3136178"/>
                  </a:lnTo>
                  <a:lnTo>
                    <a:pt x="338" y="3184531"/>
                  </a:lnTo>
                  <a:lnTo>
                    <a:pt x="0" y="3233047"/>
                  </a:lnTo>
                  <a:lnTo>
                    <a:pt x="338" y="3281563"/>
                  </a:lnTo>
                  <a:lnTo>
                    <a:pt x="1352" y="3329916"/>
                  </a:lnTo>
                  <a:lnTo>
                    <a:pt x="3036" y="3378101"/>
                  </a:lnTo>
                  <a:lnTo>
                    <a:pt x="5385" y="3426115"/>
                  </a:lnTo>
                  <a:lnTo>
                    <a:pt x="8396" y="3473951"/>
                  </a:lnTo>
                  <a:lnTo>
                    <a:pt x="12064" y="3521607"/>
                  </a:lnTo>
                  <a:lnTo>
                    <a:pt x="16384" y="3569077"/>
                  </a:lnTo>
                  <a:lnTo>
                    <a:pt x="21352" y="3616357"/>
                  </a:lnTo>
                  <a:lnTo>
                    <a:pt x="26963" y="3663443"/>
                  </a:lnTo>
                  <a:lnTo>
                    <a:pt x="33213" y="3710329"/>
                  </a:lnTo>
                  <a:lnTo>
                    <a:pt x="40097" y="3757012"/>
                  </a:lnTo>
                  <a:lnTo>
                    <a:pt x="47611" y="3803487"/>
                  </a:lnTo>
                  <a:lnTo>
                    <a:pt x="55751" y="3849749"/>
                  </a:lnTo>
                  <a:lnTo>
                    <a:pt x="64511" y="3895795"/>
                  </a:lnTo>
                  <a:lnTo>
                    <a:pt x="73888" y="3941619"/>
                  </a:lnTo>
                  <a:lnTo>
                    <a:pt x="83877" y="3987217"/>
                  </a:lnTo>
                  <a:lnTo>
                    <a:pt x="94473" y="4032584"/>
                  </a:lnTo>
                  <a:lnTo>
                    <a:pt x="105672" y="4077717"/>
                  </a:lnTo>
                  <a:lnTo>
                    <a:pt x="117470" y="4122610"/>
                  </a:lnTo>
                  <a:lnTo>
                    <a:pt x="129861" y="4167259"/>
                  </a:lnTo>
                  <a:lnTo>
                    <a:pt x="142842" y="4211660"/>
                  </a:lnTo>
                  <a:lnTo>
                    <a:pt x="156408" y="4255808"/>
                  </a:lnTo>
                  <a:lnTo>
                    <a:pt x="170555" y="4299699"/>
                  </a:lnTo>
                  <a:lnTo>
                    <a:pt x="185277" y="4343328"/>
                  </a:lnTo>
                  <a:lnTo>
                    <a:pt x="200571" y="4386690"/>
                  </a:lnTo>
                  <a:lnTo>
                    <a:pt x="216432" y="4429782"/>
                  </a:lnTo>
                  <a:lnTo>
                    <a:pt x="232856" y="4472598"/>
                  </a:lnTo>
                  <a:lnTo>
                    <a:pt x="249837" y="4515135"/>
                  </a:lnTo>
                  <a:lnTo>
                    <a:pt x="267373" y="4557387"/>
                  </a:lnTo>
                  <a:lnTo>
                    <a:pt x="285457" y="4599350"/>
                  </a:lnTo>
                  <a:lnTo>
                    <a:pt x="304086" y="4641020"/>
                  </a:lnTo>
                  <a:lnTo>
                    <a:pt x="323255" y="4682393"/>
                  </a:lnTo>
                  <a:lnTo>
                    <a:pt x="342960" y="4723463"/>
                  </a:lnTo>
                  <a:lnTo>
                    <a:pt x="363195" y="4764226"/>
                  </a:lnTo>
                  <a:lnTo>
                    <a:pt x="383958" y="4804678"/>
                  </a:lnTo>
                  <a:lnTo>
                    <a:pt x="405242" y="4844815"/>
                  </a:lnTo>
                  <a:lnTo>
                    <a:pt x="427045" y="4884631"/>
                  </a:lnTo>
                  <a:lnTo>
                    <a:pt x="449360" y="4924122"/>
                  </a:lnTo>
                  <a:lnTo>
                    <a:pt x="472184" y="4963285"/>
                  </a:lnTo>
                  <a:lnTo>
                    <a:pt x="495513" y="5002113"/>
                  </a:lnTo>
                  <a:lnTo>
                    <a:pt x="519341" y="5040604"/>
                  </a:lnTo>
                  <a:lnTo>
                    <a:pt x="543664" y="5078752"/>
                  </a:lnTo>
                  <a:lnTo>
                    <a:pt x="568478" y="5116553"/>
                  </a:lnTo>
                  <a:lnTo>
                    <a:pt x="593778" y="5154002"/>
                  </a:lnTo>
                  <a:lnTo>
                    <a:pt x="619560" y="5191095"/>
                  </a:lnTo>
                  <a:lnTo>
                    <a:pt x="645820" y="5227827"/>
                  </a:lnTo>
                  <a:lnTo>
                    <a:pt x="672552" y="5264195"/>
                  </a:lnTo>
                  <a:lnTo>
                    <a:pt x="699753" y="5300192"/>
                  </a:lnTo>
                  <a:lnTo>
                    <a:pt x="727417" y="5335816"/>
                  </a:lnTo>
                  <a:lnTo>
                    <a:pt x="755540" y="5371061"/>
                  </a:lnTo>
                  <a:lnTo>
                    <a:pt x="784119" y="5405924"/>
                  </a:lnTo>
                  <a:lnTo>
                    <a:pt x="813148" y="5440398"/>
                  </a:lnTo>
                  <a:lnTo>
                    <a:pt x="842623" y="5474481"/>
                  </a:lnTo>
                  <a:lnTo>
                    <a:pt x="872539" y="5508167"/>
                  </a:lnTo>
                  <a:lnTo>
                    <a:pt x="902892" y="5541452"/>
                  </a:lnTo>
                  <a:lnTo>
                    <a:pt x="933677" y="5574332"/>
                  </a:lnTo>
                  <a:lnTo>
                    <a:pt x="964890" y="5606802"/>
                  </a:lnTo>
                  <a:lnTo>
                    <a:pt x="996527" y="5638857"/>
                  </a:lnTo>
                  <a:lnTo>
                    <a:pt x="1028583" y="5670493"/>
                  </a:lnTo>
                  <a:lnTo>
                    <a:pt x="1061053" y="5701706"/>
                  </a:lnTo>
                  <a:lnTo>
                    <a:pt x="1093933" y="5732491"/>
                  </a:lnTo>
                  <a:lnTo>
                    <a:pt x="1127219" y="5762844"/>
                  </a:lnTo>
                  <a:lnTo>
                    <a:pt x="1160906" y="5792760"/>
                  </a:lnTo>
                  <a:lnTo>
                    <a:pt x="1194989" y="5822234"/>
                  </a:lnTo>
                  <a:lnTo>
                    <a:pt x="1229464" y="5851263"/>
                  </a:lnTo>
                  <a:lnTo>
                    <a:pt x="1264327" y="5879841"/>
                  </a:lnTo>
                  <a:lnTo>
                    <a:pt x="1299572" y="5907964"/>
                  </a:lnTo>
                  <a:lnTo>
                    <a:pt x="1335197" y="5935628"/>
                  </a:lnTo>
                  <a:lnTo>
                    <a:pt x="1371195" y="5962829"/>
                  </a:lnTo>
                  <a:lnTo>
                    <a:pt x="1407563" y="5989560"/>
                  </a:lnTo>
                  <a:lnTo>
                    <a:pt x="1444296" y="6015820"/>
                  </a:lnTo>
                  <a:lnTo>
                    <a:pt x="1481390" y="6041601"/>
                  </a:lnTo>
                  <a:lnTo>
                    <a:pt x="1518840" y="6066902"/>
                  </a:lnTo>
                  <a:lnTo>
                    <a:pt x="1556641" y="6091715"/>
                  </a:lnTo>
                  <a:lnTo>
                    <a:pt x="1594790" y="6116039"/>
                  </a:lnTo>
                  <a:lnTo>
                    <a:pt x="1633281" y="6139866"/>
                  </a:lnTo>
                  <a:lnTo>
                    <a:pt x="1672110" y="6163195"/>
                  </a:lnTo>
                  <a:lnTo>
                    <a:pt x="1711273" y="6186019"/>
                  </a:lnTo>
                  <a:lnTo>
                    <a:pt x="1750766" y="6208334"/>
                  </a:lnTo>
                  <a:lnTo>
                    <a:pt x="1790583" y="6230136"/>
                  </a:lnTo>
                  <a:lnTo>
                    <a:pt x="1830720" y="6251420"/>
                  </a:lnTo>
                  <a:lnTo>
                    <a:pt x="1871173" y="6272183"/>
                  </a:lnTo>
                  <a:lnTo>
                    <a:pt x="1911937" y="6292418"/>
                  </a:lnTo>
                  <a:lnTo>
                    <a:pt x="1953008" y="6312123"/>
                  </a:lnTo>
                  <a:lnTo>
                    <a:pt x="1994381" y="6331292"/>
                  </a:lnTo>
                  <a:lnTo>
                    <a:pt x="2036052" y="6349921"/>
                  </a:lnTo>
                  <a:lnTo>
                    <a:pt x="2078016" y="6368005"/>
                  </a:lnTo>
                  <a:lnTo>
                    <a:pt x="2120270" y="6385540"/>
                  </a:lnTo>
                  <a:lnTo>
                    <a:pt x="2162807" y="6402521"/>
                  </a:lnTo>
                  <a:lnTo>
                    <a:pt x="2205624" y="6418945"/>
                  </a:lnTo>
                  <a:lnTo>
                    <a:pt x="2248717" y="6434806"/>
                  </a:lnTo>
                  <a:lnTo>
                    <a:pt x="2292080" y="6450100"/>
                  </a:lnTo>
                  <a:lnTo>
                    <a:pt x="2335710" y="6464822"/>
                  </a:lnTo>
                  <a:lnTo>
                    <a:pt x="2339656" y="6466094"/>
                  </a:lnTo>
                  <a:lnTo>
                    <a:pt x="2339656" y="0"/>
                  </a:lnTo>
                  <a:close/>
                </a:path>
              </a:pathLst>
            </a:custGeom>
            <a:solidFill>
              <a:srgbClr val="3A3A3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1840" y="1822132"/>
              <a:ext cx="5090159" cy="31495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4017" y="1502727"/>
            <a:ext cx="314579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9470" algn="l"/>
              </a:tabLst>
            </a:pPr>
            <a:r>
              <a:rPr dirty="0" sz="8000" spc="-345">
                <a:solidFill>
                  <a:srgbClr val="FFFFFF"/>
                </a:solidFill>
              </a:rPr>
              <a:t>L</a:t>
            </a:r>
            <a:r>
              <a:rPr dirty="0" sz="8000" spc="-1515">
                <a:solidFill>
                  <a:srgbClr val="FFFFFF"/>
                </a:solidFill>
              </a:rPr>
              <a:t>C</a:t>
            </a:r>
            <a:r>
              <a:rPr dirty="0" sz="8000" spc="-330">
                <a:solidFill>
                  <a:srgbClr val="FFFFFF"/>
                </a:solidFill>
              </a:rPr>
              <a:t> </a:t>
            </a:r>
            <a:r>
              <a:rPr dirty="0" sz="8000" spc="-1870">
                <a:solidFill>
                  <a:srgbClr val="FFFFFF"/>
                </a:solidFill>
              </a:rPr>
              <a:t>D</a:t>
            </a:r>
            <a:r>
              <a:rPr dirty="0" sz="8000">
                <a:solidFill>
                  <a:srgbClr val="FFFFFF"/>
                </a:solidFill>
              </a:rPr>
              <a:t>	</a:t>
            </a:r>
            <a:r>
              <a:rPr dirty="0" sz="8000" spc="100">
                <a:solidFill>
                  <a:srgbClr val="FFFFFF"/>
                </a:solidFill>
              </a:rPr>
              <a:t>Ľ</a:t>
            </a:r>
            <a:r>
              <a:rPr dirty="0" sz="8000" spc="-475">
                <a:solidFill>
                  <a:srgbClr val="FFFFFF"/>
                </a:solidFill>
              </a:rPr>
              <a:t>v</a:t>
            </a:r>
            <a:endParaRPr sz="8000"/>
          </a:p>
        </p:txBody>
      </p:sp>
      <p:sp>
        <p:nvSpPr>
          <p:cNvPr id="10" name="object 10"/>
          <p:cNvSpPr txBox="1"/>
          <p:nvPr/>
        </p:nvSpPr>
        <p:spPr>
          <a:xfrm>
            <a:off x="641350" y="3131502"/>
            <a:ext cx="5085080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380">
                <a:solidFill>
                  <a:srgbClr val="ECECF1"/>
                </a:solidFill>
                <a:latin typeface="Roboto"/>
                <a:cs typeface="Roboto"/>
              </a:rPr>
              <a:t>A</a:t>
            </a:r>
            <a:r>
              <a:rPr dirty="0" sz="2000" spc="-28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15">
                <a:solidFill>
                  <a:srgbClr val="ECECF1"/>
                </a:solidFill>
                <a:latin typeface="Roboto"/>
                <a:cs typeface="Roboto"/>
              </a:rPr>
              <a:t>L</a:t>
            </a:r>
            <a:r>
              <a:rPr dirty="0" sz="2000" spc="-31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135">
                <a:solidFill>
                  <a:srgbClr val="ECECF1"/>
                </a:solidFill>
                <a:latin typeface="Roboto"/>
                <a:cs typeface="Roboto"/>
              </a:rPr>
              <a:t>iq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 u</a:t>
            </a:r>
            <a:r>
              <a:rPr dirty="0" sz="2000" spc="-28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135">
                <a:solidFill>
                  <a:srgbClr val="ECECF1"/>
                </a:solidFill>
                <a:latin typeface="Roboto"/>
                <a:cs typeface="Roboto"/>
              </a:rPr>
              <a:t>id</a:t>
            </a:r>
            <a:r>
              <a:rPr dirty="0" sz="2000" spc="-12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380">
                <a:solidFill>
                  <a:srgbClr val="ECECF1"/>
                </a:solidFill>
                <a:latin typeface="Roboto"/>
                <a:cs typeface="Roboto"/>
              </a:rPr>
              <a:t>C</a:t>
            </a:r>
            <a:r>
              <a:rPr dirty="0" sz="2000" spc="-31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10">
                <a:solidFill>
                  <a:srgbClr val="ECECF1"/>
                </a:solidFill>
                <a:latin typeface="Roboto"/>
                <a:cs typeface="Roboto"/>
              </a:rPr>
              <a:t>íystalD</a:t>
            </a:r>
            <a:r>
              <a:rPr dirty="0" sz="2000" spc="-7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95">
                <a:solidFill>
                  <a:srgbClr val="ECECF1"/>
                </a:solidFill>
                <a:latin typeface="Roboto"/>
                <a:cs typeface="Roboto"/>
              </a:rPr>
              <a:t>isp</a:t>
            </a:r>
            <a:r>
              <a:rPr dirty="0" sz="2000" spc="-26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60">
                <a:solidFill>
                  <a:srgbClr val="ECECF1"/>
                </a:solidFill>
                <a:latin typeface="Roboto"/>
                <a:cs typeface="Roboto"/>
              </a:rPr>
              <a:t>lay</a:t>
            </a:r>
            <a:r>
              <a:rPr dirty="0" sz="2000" spc="5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150">
                <a:solidFill>
                  <a:srgbClr val="ECECF1"/>
                </a:solidFill>
                <a:latin typeface="Roboto"/>
                <a:cs typeface="Roboto"/>
              </a:rPr>
              <a:t>(LC</a:t>
            </a:r>
            <a:r>
              <a:rPr dirty="0" sz="2000" spc="-8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470">
                <a:solidFill>
                  <a:srgbClr val="ECECF1"/>
                </a:solidFill>
                <a:latin typeface="Roboto"/>
                <a:cs typeface="Roboto"/>
              </a:rPr>
              <a:t>D</a:t>
            </a:r>
            <a:r>
              <a:rPr dirty="0" sz="2000" spc="-45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215">
                <a:solidFill>
                  <a:srgbClr val="ECECF1"/>
                </a:solidFill>
                <a:latin typeface="Roboto"/>
                <a:cs typeface="Roboto"/>
              </a:rPr>
              <a:t>)</a:t>
            </a:r>
            <a:r>
              <a:rPr dirty="0" sz="2000" spc="-19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55">
                <a:solidFill>
                  <a:srgbClr val="ECECF1"/>
                </a:solidFill>
                <a:latin typeface="Roboto"/>
                <a:cs typeface="Roboto"/>
              </a:rPr>
              <a:t>ĽV</a:t>
            </a:r>
            <a:r>
              <a:rPr dirty="0" sz="200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90">
                <a:solidFill>
                  <a:srgbClr val="ECECF1"/>
                </a:solidFill>
                <a:latin typeface="Roboto"/>
                <a:cs typeface="Roboto"/>
              </a:rPr>
              <a:t>is</a:t>
            </a:r>
            <a:r>
              <a:rPr dirty="0" sz="2000" spc="14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ECECF1"/>
                </a:solidFill>
                <a:latin typeface="Roboto"/>
                <a:cs typeface="Roboto"/>
              </a:rPr>
              <a:t>a</a:t>
            </a:r>
            <a:r>
              <a:rPr dirty="0" sz="200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65">
                <a:solidFill>
                  <a:srgbClr val="ECECF1"/>
                </a:solidFill>
                <a:latin typeface="Roboto"/>
                <a:cs typeface="Roboto"/>
              </a:rPr>
              <a:t>type</a:t>
            </a:r>
            <a:r>
              <a:rPr dirty="0" sz="2000" spc="16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225">
                <a:solidFill>
                  <a:srgbClr val="ECECF1"/>
                </a:solidFill>
                <a:latin typeface="Roboto"/>
                <a:cs typeface="Roboto"/>
              </a:rPr>
              <a:t>f </a:t>
            </a:r>
            <a:r>
              <a:rPr dirty="0" sz="2000" spc="-484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105">
                <a:solidFill>
                  <a:srgbClr val="ECECF1"/>
                </a:solidFill>
                <a:latin typeface="Roboto"/>
                <a:cs typeface="Roboto"/>
              </a:rPr>
              <a:t>flat-p</a:t>
            </a:r>
            <a:r>
              <a:rPr dirty="0" sz="2000" spc="-26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5">
                <a:solidFill>
                  <a:srgbClr val="ECECF1"/>
                </a:solidFill>
                <a:latin typeface="Roboto"/>
                <a:cs typeface="Roboto"/>
              </a:rPr>
              <a:t>aneltelevisio</a:t>
            </a:r>
            <a:r>
              <a:rPr dirty="0" sz="2000" spc="-24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n</a:t>
            </a:r>
            <a:r>
              <a:rPr dirty="0" sz="2000" spc="-3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5">
                <a:solidFill>
                  <a:srgbClr val="ECECF1"/>
                </a:solidFill>
                <a:latin typeface="Roboto"/>
                <a:cs typeface="Roboto"/>
              </a:rPr>
              <a:t>that</a:t>
            </a:r>
            <a:r>
              <a:rPr dirty="0" sz="2000" spc="-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50">
                <a:solidFill>
                  <a:srgbClr val="ECECF1"/>
                </a:solidFill>
                <a:latin typeface="Roboto"/>
                <a:cs typeface="Roboto"/>
              </a:rPr>
              <a:t>uses</a:t>
            </a:r>
            <a:r>
              <a:rPr dirty="0" sz="2000" spc="14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ECECF1"/>
                </a:solidFill>
                <a:latin typeface="Roboto"/>
                <a:cs typeface="Roboto"/>
              </a:rPr>
              <a:t>a</a:t>
            </a:r>
            <a:r>
              <a:rPr dirty="0" sz="200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100">
                <a:solidFill>
                  <a:srgbClr val="ECECF1"/>
                </a:solidFill>
                <a:latin typeface="Roboto"/>
                <a:cs typeface="Roboto"/>
              </a:rPr>
              <a:t>liq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 u</a:t>
            </a:r>
            <a:r>
              <a:rPr dirty="0" sz="2000" spc="-28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135">
                <a:solidFill>
                  <a:srgbClr val="ECECF1"/>
                </a:solidFill>
                <a:latin typeface="Roboto"/>
                <a:cs typeface="Roboto"/>
              </a:rPr>
              <a:t>id</a:t>
            </a:r>
            <a:r>
              <a:rPr dirty="0" sz="2000" spc="-12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65">
                <a:solidFill>
                  <a:srgbClr val="ECECF1"/>
                </a:solidFill>
                <a:latin typeface="Roboto"/>
                <a:cs typeface="Roboto"/>
              </a:rPr>
              <a:t>cíystal </a:t>
            </a:r>
            <a:r>
              <a:rPr dirty="0" sz="2000" spc="-484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ECECF1"/>
                </a:solidFill>
                <a:latin typeface="Roboto"/>
                <a:cs typeface="Roboto"/>
              </a:rPr>
              <a:t>s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ECECF1"/>
                </a:solidFill>
                <a:latin typeface="Roboto"/>
                <a:cs typeface="Roboto"/>
              </a:rPr>
              <a:t>l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u</a:t>
            </a:r>
            <a:r>
              <a:rPr dirty="0" sz="2000" spc="-28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5">
                <a:solidFill>
                  <a:srgbClr val="ECECF1"/>
                </a:solidFill>
                <a:latin typeface="Roboto"/>
                <a:cs typeface="Roboto"/>
              </a:rPr>
              <a:t>t</a:t>
            </a:r>
            <a:r>
              <a:rPr dirty="0" sz="2000" spc="-20">
                <a:solidFill>
                  <a:srgbClr val="ECECF1"/>
                </a:solidFill>
                <a:latin typeface="Roboto"/>
                <a:cs typeface="Roboto"/>
              </a:rPr>
              <a:t>i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n</a:t>
            </a:r>
            <a:r>
              <a:rPr dirty="0" sz="2000" spc="21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ECECF1"/>
                </a:solidFill>
                <a:latin typeface="Roboto"/>
                <a:cs typeface="Roboto"/>
              </a:rPr>
              <a:t>s</a:t>
            </a:r>
            <a:r>
              <a:rPr dirty="0" sz="2000" spc="-15">
                <a:solidFill>
                  <a:srgbClr val="ECECF1"/>
                </a:solidFill>
                <a:latin typeface="Roboto"/>
                <a:cs typeface="Roboto"/>
              </a:rPr>
              <a:t>a</a:t>
            </a:r>
            <a:r>
              <a:rPr dirty="0" sz="2000" spc="-35">
                <a:solidFill>
                  <a:srgbClr val="ECECF1"/>
                </a:solidFill>
                <a:latin typeface="Roboto"/>
                <a:cs typeface="Roboto"/>
              </a:rPr>
              <a:t>n</a:t>
            </a:r>
            <a:r>
              <a:rPr dirty="0" sz="2000" spc="-10">
                <a:solidFill>
                  <a:srgbClr val="ECECF1"/>
                </a:solidFill>
                <a:latin typeface="Roboto"/>
                <a:cs typeface="Roboto"/>
              </a:rPr>
              <a:t>d</a:t>
            </a:r>
            <a:r>
              <a:rPr dirty="0" sz="2000" spc="-630">
                <a:solidFill>
                  <a:srgbClr val="ECECF1"/>
                </a:solidFill>
                <a:latin typeface="Roboto"/>
                <a:cs typeface="Roboto"/>
              </a:rPr>
              <a:t>w</a:t>
            </a:r>
            <a:r>
              <a:rPr dirty="0" sz="2000" spc="114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ECECF1"/>
                </a:solidFill>
                <a:latin typeface="Roboto"/>
                <a:cs typeface="Roboto"/>
              </a:rPr>
              <a:t>i</a:t>
            </a:r>
            <a:r>
              <a:rPr dirty="0" sz="2000">
                <a:solidFill>
                  <a:srgbClr val="ECECF1"/>
                </a:solidFill>
                <a:latin typeface="Roboto"/>
                <a:cs typeface="Roboto"/>
              </a:rPr>
              <a:t>c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h</a:t>
            </a:r>
            <a:r>
              <a:rPr dirty="0" sz="2000" spc="-28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10">
                <a:solidFill>
                  <a:srgbClr val="ECECF1"/>
                </a:solidFill>
                <a:latin typeface="Roboto"/>
                <a:cs typeface="Roboto"/>
              </a:rPr>
              <a:t>e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d</a:t>
            </a:r>
            <a:r>
              <a:rPr dirty="0" sz="2000" spc="24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ECECF1"/>
                </a:solidFill>
                <a:latin typeface="Roboto"/>
                <a:cs typeface="Roboto"/>
              </a:rPr>
              <a:t>b</a:t>
            </a:r>
            <a:r>
              <a:rPr dirty="0" sz="2000" spc="15">
                <a:solidFill>
                  <a:srgbClr val="ECECF1"/>
                </a:solidFill>
                <a:latin typeface="Roboto"/>
                <a:cs typeface="Roboto"/>
              </a:rPr>
              <a:t>e</a:t>
            </a:r>
            <a:r>
              <a:rPr dirty="0" sz="2000" spc="-25">
                <a:solidFill>
                  <a:srgbClr val="ECECF1"/>
                </a:solidFill>
                <a:latin typeface="Roboto"/>
                <a:cs typeface="Roboto"/>
              </a:rPr>
              <a:t>t</a:t>
            </a:r>
            <a:r>
              <a:rPr dirty="0" sz="2000" spc="-630">
                <a:solidFill>
                  <a:srgbClr val="ECECF1"/>
                </a:solidFill>
                <a:latin typeface="Roboto"/>
                <a:cs typeface="Roboto"/>
              </a:rPr>
              <a:t>w</a:t>
            </a:r>
            <a:r>
              <a:rPr dirty="0" sz="2000" spc="114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15">
                <a:solidFill>
                  <a:srgbClr val="ECECF1"/>
                </a:solidFill>
                <a:latin typeface="Roboto"/>
                <a:cs typeface="Roboto"/>
              </a:rPr>
              <a:t>e</a:t>
            </a:r>
            <a:r>
              <a:rPr dirty="0" sz="2000" spc="10">
                <a:solidFill>
                  <a:srgbClr val="ECECF1"/>
                </a:solidFill>
                <a:latin typeface="Roboto"/>
                <a:cs typeface="Roboto"/>
              </a:rPr>
              <a:t>e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n</a:t>
            </a:r>
            <a:r>
              <a:rPr dirty="0" sz="2000" spc="21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ECECF1"/>
                </a:solidFill>
                <a:latin typeface="Roboto"/>
                <a:cs typeface="Roboto"/>
              </a:rPr>
              <a:t>t</a:t>
            </a:r>
            <a:r>
              <a:rPr dirty="0" sz="2000" spc="-630">
                <a:solidFill>
                  <a:srgbClr val="ECECF1"/>
                </a:solidFill>
                <a:latin typeface="Roboto"/>
                <a:cs typeface="Roboto"/>
              </a:rPr>
              <a:t>w</a:t>
            </a:r>
            <a:r>
              <a:rPr dirty="0" sz="2000" spc="114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o</a:t>
            </a:r>
            <a:r>
              <a:rPr dirty="0" sz="200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ECECF1"/>
                </a:solidFill>
                <a:latin typeface="Roboto"/>
                <a:cs typeface="Roboto"/>
              </a:rPr>
              <a:t>l</a:t>
            </a:r>
            <a:r>
              <a:rPr dirty="0" sz="2000" spc="-30">
                <a:solidFill>
                  <a:srgbClr val="ECECF1"/>
                </a:solidFill>
                <a:latin typeface="Roboto"/>
                <a:cs typeface="Roboto"/>
              </a:rPr>
              <a:t>a</a:t>
            </a:r>
            <a:r>
              <a:rPr dirty="0" sz="2000" spc="-75">
                <a:solidFill>
                  <a:srgbClr val="ECECF1"/>
                </a:solidFill>
                <a:latin typeface="Roboto"/>
                <a:cs typeface="Roboto"/>
              </a:rPr>
              <a:t>y</a:t>
            </a:r>
            <a:r>
              <a:rPr dirty="0" sz="2000" spc="15">
                <a:solidFill>
                  <a:srgbClr val="ECECF1"/>
                </a:solidFill>
                <a:latin typeface="Roboto"/>
                <a:cs typeface="Roboto"/>
              </a:rPr>
              <a:t>e</a:t>
            </a:r>
            <a:r>
              <a:rPr dirty="0" sz="2000" spc="175">
                <a:solidFill>
                  <a:srgbClr val="ECECF1"/>
                </a:solidFill>
                <a:latin typeface="Roboto"/>
                <a:cs typeface="Roboto"/>
              </a:rPr>
              <a:t>í</a:t>
            </a:r>
            <a:r>
              <a:rPr dirty="0" sz="2000" spc="-160">
                <a:solidFill>
                  <a:srgbClr val="ECECF1"/>
                </a:solidFill>
                <a:latin typeface="Roboto"/>
                <a:cs typeface="Roboto"/>
              </a:rPr>
              <a:t>s</a:t>
            </a:r>
            <a:r>
              <a:rPr dirty="0" sz="2000" spc="14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190">
                <a:solidFill>
                  <a:srgbClr val="ECECF1"/>
                </a:solidFill>
                <a:latin typeface="Roboto"/>
                <a:cs typeface="Roboto"/>
              </a:rPr>
              <a:t>f  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g</a:t>
            </a:r>
            <a:r>
              <a:rPr dirty="0" sz="2000" spc="-26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ECECF1"/>
                </a:solidFill>
                <a:latin typeface="Roboto"/>
                <a:cs typeface="Roboto"/>
              </a:rPr>
              <a:t>l</a:t>
            </a:r>
            <a:r>
              <a:rPr dirty="0" sz="2000" spc="-15">
                <a:solidFill>
                  <a:srgbClr val="ECECF1"/>
                </a:solidFill>
                <a:latin typeface="Roboto"/>
                <a:cs typeface="Roboto"/>
              </a:rPr>
              <a:t>a</a:t>
            </a:r>
            <a:r>
              <a:rPr dirty="0" sz="2000" spc="-15">
                <a:solidFill>
                  <a:srgbClr val="ECECF1"/>
                </a:solidFill>
                <a:latin typeface="Roboto"/>
                <a:cs typeface="Roboto"/>
              </a:rPr>
              <a:t>s</a:t>
            </a:r>
            <a:r>
              <a:rPr dirty="0" sz="2000" spc="-160">
                <a:solidFill>
                  <a:srgbClr val="ECECF1"/>
                </a:solidFill>
                <a:latin typeface="Roboto"/>
                <a:cs typeface="Roboto"/>
              </a:rPr>
              <a:t>s</a:t>
            </a:r>
            <a:r>
              <a:rPr dirty="0" sz="2000" spc="14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175">
                <a:solidFill>
                  <a:srgbClr val="ECECF1"/>
                </a:solidFill>
                <a:latin typeface="Roboto"/>
                <a:cs typeface="Roboto"/>
              </a:rPr>
              <a:t>í</a:t>
            </a:r>
            <a:r>
              <a:rPr dirty="0" sz="200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p</a:t>
            </a:r>
            <a:r>
              <a:rPr dirty="0" sz="2000" spc="-26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ECECF1"/>
                </a:solidFill>
                <a:latin typeface="Roboto"/>
                <a:cs typeface="Roboto"/>
              </a:rPr>
              <a:t>l</a:t>
            </a:r>
            <a:r>
              <a:rPr dirty="0" sz="2000" spc="-15">
                <a:solidFill>
                  <a:srgbClr val="ECECF1"/>
                </a:solidFill>
                <a:latin typeface="Roboto"/>
                <a:cs typeface="Roboto"/>
              </a:rPr>
              <a:t>a</a:t>
            </a:r>
            <a:r>
              <a:rPr dirty="0" sz="2000" spc="-15">
                <a:solidFill>
                  <a:srgbClr val="ECECF1"/>
                </a:solidFill>
                <a:latin typeface="Roboto"/>
                <a:cs typeface="Roboto"/>
              </a:rPr>
              <a:t>s</a:t>
            </a:r>
            <a:r>
              <a:rPr dirty="0" sz="2000" spc="-20">
                <a:solidFill>
                  <a:srgbClr val="ECECF1"/>
                </a:solidFill>
                <a:latin typeface="Roboto"/>
                <a:cs typeface="Roboto"/>
              </a:rPr>
              <a:t>t</a:t>
            </a:r>
            <a:r>
              <a:rPr dirty="0" sz="2000" spc="-25">
                <a:solidFill>
                  <a:srgbClr val="ECECF1"/>
                </a:solidFill>
                <a:latin typeface="Roboto"/>
                <a:cs typeface="Roboto"/>
              </a:rPr>
              <a:t>i</a:t>
            </a:r>
            <a:r>
              <a:rPr dirty="0" sz="2000" spc="-160">
                <a:solidFill>
                  <a:srgbClr val="ECECF1"/>
                </a:solidFill>
                <a:latin typeface="Roboto"/>
                <a:cs typeface="Roboto"/>
              </a:rPr>
              <a:t>c</a:t>
            </a:r>
            <a:r>
              <a:rPr dirty="0" sz="2000" spc="16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40">
                <a:solidFill>
                  <a:srgbClr val="ECECF1"/>
                </a:solidFill>
                <a:latin typeface="Roboto"/>
                <a:cs typeface="Roboto"/>
              </a:rPr>
              <a:t>t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o</a:t>
            </a:r>
            <a:r>
              <a:rPr dirty="0" sz="200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ECECF1"/>
                </a:solidFill>
                <a:latin typeface="Roboto"/>
                <a:cs typeface="Roboto"/>
              </a:rPr>
              <a:t>c</a:t>
            </a:r>
            <a:r>
              <a:rPr dirty="0" sz="2000" spc="155">
                <a:solidFill>
                  <a:srgbClr val="ECECF1"/>
                </a:solidFill>
                <a:latin typeface="Roboto"/>
                <a:cs typeface="Roboto"/>
              </a:rPr>
              <a:t>í</a:t>
            </a:r>
            <a:r>
              <a:rPr dirty="0" sz="2000" spc="15">
                <a:solidFill>
                  <a:srgbClr val="ECECF1"/>
                </a:solidFill>
                <a:latin typeface="Roboto"/>
                <a:cs typeface="Roboto"/>
              </a:rPr>
              <a:t>e</a:t>
            </a:r>
            <a:r>
              <a:rPr dirty="0" sz="2000" spc="-15">
                <a:solidFill>
                  <a:srgbClr val="ECECF1"/>
                </a:solidFill>
                <a:latin typeface="Roboto"/>
                <a:cs typeface="Roboto"/>
              </a:rPr>
              <a:t>a</a:t>
            </a:r>
            <a:r>
              <a:rPr dirty="0" sz="2000" spc="-20">
                <a:solidFill>
                  <a:srgbClr val="ECECF1"/>
                </a:solidFill>
                <a:latin typeface="Roboto"/>
                <a:cs typeface="Roboto"/>
              </a:rPr>
              <a:t>t</a:t>
            </a:r>
            <a:r>
              <a:rPr dirty="0" sz="2000" spc="-160">
                <a:solidFill>
                  <a:srgbClr val="ECECF1"/>
                </a:solidFill>
                <a:latin typeface="Roboto"/>
                <a:cs typeface="Roboto"/>
              </a:rPr>
              <a:t>e</a:t>
            </a:r>
            <a:r>
              <a:rPr dirty="0" sz="2000" spc="17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ECECF1"/>
                </a:solidFill>
                <a:latin typeface="Roboto"/>
                <a:cs typeface="Roboto"/>
              </a:rPr>
              <a:t>i</a:t>
            </a:r>
            <a:r>
              <a:rPr dirty="0" sz="2000" spc="5">
                <a:solidFill>
                  <a:srgbClr val="ECECF1"/>
                </a:solidFill>
                <a:latin typeface="Roboto"/>
                <a:cs typeface="Roboto"/>
              </a:rPr>
              <a:t>m</a:t>
            </a:r>
            <a:r>
              <a:rPr dirty="0" sz="2000" spc="-15">
                <a:solidFill>
                  <a:srgbClr val="ECECF1"/>
                </a:solidFill>
                <a:latin typeface="Roboto"/>
                <a:cs typeface="Roboto"/>
              </a:rPr>
              <a:t>a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g</a:t>
            </a:r>
            <a:r>
              <a:rPr dirty="0" sz="2000" spc="-26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10">
                <a:solidFill>
                  <a:srgbClr val="ECECF1"/>
                </a:solidFill>
                <a:latin typeface="Roboto"/>
                <a:cs typeface="Roboto"/>
              </a:rPr>
              <a:t>e</a:t>
            </a:r>
            <a:r>
              <a:rPr dirty="0" sz="2000" spc="-15">
                <a:solidFill>
                  <a:srgbClr val="ECECF1"/>
                </a:solidFill>
                <a:latin typeface="Roboto"/>
                <a:cs typeface="Roboto"/>
              </a:rPr>
              <a:t>s</a:t>
            </a:r>
            <a:r>
              <a:rPr dirty="0" sz="2000" spc="484">
                <a:solidFill>
                  <a:srgbClr val="ECECF1"/>
                </a:solidFill>
                <a:latin typeface="Roboto"/>
                <a:cs typeface="Roboto"/>
              </a:rPr>
              <a:t>.</a:t>
            </a:r>
            <a:r>
              <a:rPr dirty="0" sz="2000" spc="-25">
                <a:solidFill>
                  <a:srgbClr val="ECECF1"/>
                </a:solidFill>
                <a:latin typeface="Roboto"/>
                <a:cs typeface="Roboto"/>
              </a:rPr>
              <a:t>I</a:t>
            </a:r>
            <a:r>
              <a:rPr dirty="0" sz="2000" spc="-20">
                <a:solidFill>
                  <a:srgbClr val="ECECF1"/>
                </a:solidFill>
                <a:latin typeface="Roboto"/>
                <a:cs typeface="Roboto"/>
              </a:rPr>
              <a:t>t</a:t>
            </a:r>
            <a:r>
              <a:rPr dirty="0" sz="2000" spc="-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ECECF1"/>
                </a:solidFill>
                <a:latin typeface="Roboto"/>
                <a:cs typeface="Roboto"/>
              </a:rPr>
              <a:t>i</a:t>
            </a:r>
            <a:r>
              <a:rPr dirty="0" sz="2000" spc="-160">
                <a:solidFill>
                  <a:srgbClr val="ECECF1"/>
                </a:solidFill>
                <a:latin typeface="Roboto"/>
                <a:cs typeface="Roboto"/>
              </a:rPr>
              <a:t>s</a:t>
            </a:r>
            <a:r>
              <a:rPr dirty="0" sz="2000" spc="14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ECECF1"/>
                </a:solidFill>
                <a:latin typeface="Roboto"/>
                <a:cs typeface="Roboto"/>
              </a:rPr>
              <a:t>t</a:t>
            </a:r>
            <a:r>
              <a:rPr dirty="0" sz="2000" spc="-40">
                <a:solidFill>
                  <a:srgbClr val="ECECF1"/>
                </a:solidFill>
                <a:latin typeface="Roboto"/>
                <a:cs typeface="Roboto"/>
              </a:rPr>
              <a:t>h</a:t>
            </a:r>
            <a:r>
              <a:rPr dirty="0" sz="2000" spc="-160">
                <a:solidFill>
                  <a:srgbClr val="ECECF1"/>
                </a:solidFill>
                <a:latin typeface="Roboto"/>
                <a:cs typeface="Roboto"/>
              </a:rPr>
              <a:t>e</a:t>
            </a:r>
            <a:endParaRPr sz="20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ECECF1"/>
                </a:solidFill>
                <a:latin typeface="Roboto"/>
                <a:cs typeface="Roboto"/>
              </a:rPr>
              <a:t>c</a:t>
            </a:r>
            <a:r>
              <a:rPr dirty="0" sz="2000" spc="-40">
                <a:solidFill>
                  <a:srgbClr val="ECECF1"/>
                </a:solidFill>
                <a:latin typeface="Roboto"/>
                <a:cs typeface="Roboto"/>
              </a:rPr>
              <a:t>h</a:t>
            </a:r>
            <a:r>
              <a:rPr dirty="0" sz="2000" spc="15">
                <a:solidFill>
                  <a:srgbClr val="ECECF1"/>
                </a:solidFill>
                <a:latin typeface="Roboto"/>
                <a:cs typeface="Roboto"/>
              </a:rPr>
              <a:t>e</a:t>
            </a:r>
            <a:r>
              <a:rPr dirty="0" sz="2000" spc="-15">
                <a:solidFill>
                  <a:srgbClr val="ECECF1"/>
                </a:solidFill>
                <a:latin typeface="Roboto"/>
                <a:cs typeface="Roboto"/>
              </a:rPr>
              <a:t>a</a:t>
            </a:r>
            <a:r>
              <a:rPr dirty="0" sz="2000" spc="-15">
                <a:solidFill>
                  <a:srgbClr val="ECECF1"/>
                </a:solidFill>
                <a:latin typeface="Roboto"/>
                <a:cs typeface="Roboto"/>
              </a:rPr>
              <a:t>p</a:t>
            </a:r>
            <a:r>
              <a:rPr dirty="0" sz="2000" spc="10">
                <a:solidFill>
                  <a:srgbClr val="ECECF1"/>
                </a:solidFill>
                <a:latin typeface="Roboto"/>
                <a:cs typeface="Roboto"/>
              </a:rPr>
              <a:t>e</a:t>
            </a:r>
            <a:r>
              <a:rPr dirty="0" sz="2000" spc="-15">
                <a:solidFill>
                  <a:srgbClr val="ECECF1"/>
                </a:solidFill>
                <a:latin typeface="Roboto"/>
                <a:cs typeface="Roboto"/>
              </a:rPr>
              <a:t>s</a:t>
            </a:r>
            <a:r>
              <a:rPr dirty="0" sz="2000" spc="-20">
                <a:solidFill>
                  <a:srgbClr val="ECECF1"/>
                </a:solidFill>
                <a:latin typeface="Roboto"/>
                <a:cs typeface="Roboto"/>
              </a:rPr>
              <a:t>t</a:t>
            </a:r>
            <a:r>
              <a:rPr dirty="0" sz="2000" spc="-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30">
                <a:solidFill>
                  <a:srgbClr val="ECECF1"/>
                </a:solidFill>
                <a:latin typeface="Roboto"/>
                <a:cs typeface="Roboto"/>
              </a:rPr>
              <a:t>f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175">
                <a:solidFill>
                  <a:srgbClr val="ECECF1"/>
                </a:solidFill>
                <a:latin typeface="Roboto"/>
                <a:cs typeface="Roboto"/>
              </a:rPr>
              <a:t>í</a:t>
            </a:r>
            <a:r>
              <a:rPr dirty="0" sz="2000" spc="5">
                <a:solidFill>
                  <a:srgbClr val="ECECF1"/>
                </a:solidFill>
                <a:latin typeface="Roboto"/>
                <a:cs typeface="Roboto"/>
              </a:rPr>
              <a:t>m</a:t>
            </a:r>
            <a:r>
              <a:rPr dirty="0" sz="200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225">
                <a:solidFill>
                  <a:srgbClr val="ECECF1"/>
                </a:solidFill>
                <a:latin typeface="Roboto"/>
                <a:cs typeface="Roboto"/>
              </a:rPr>
              <a:t>f</a:t>
            </a:r>
            <a:r>
              <a:rPr dirty="0" sz="2000" spc="-19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ECECF1"/>
                </a:solidFill>
                <a:latin typeface="Roboto"/>
                <a:cs typeface="Roboto"/>
              </a:rPr>
              <a:t>t</a:t>
            </a:r>
            <a:r>
              <a:rPr dirty="0" sz="2000" spc="-120">
                <a:solidFill>
                  <a:srgbClr val="ECECF1"/>
                </a:solidFill>
                <a:latin typeface="Roboto"/>
                <a:cs typeface="Roboto"/>
              </a:rPr>
              <a:t>v</a:t>
            </a:r>
            <a:r>
              <a:rPr dirty="0" sz="2000" spc="80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35">
                <a:solidFill>
                  <a:srgbClr val="ECECF1"/>
                </a:solidFill>
                <a:latin typeface="Roboto"/>
                <a:cs typeface="Roboto"/>
              </a:rPr>
              <a:t>n</a:t>
            </a:r>
            <a:r>
              <a:rPr dirty="0" sz="2000" spc="-250">
                <a:solidFill>
                  <a:srgbClr val="ECECF1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630">
                <a:solidFill>
                  <a:srgbClr val="ECECF1"/>
                </a:solidFill>
                <a:latin typeface="Roboto"/>
                <a:cs typeface="Roboto"/>
              </a:rPr>
              <a:t>w</a:t>
            </a:r>
            <a:r>
              <a:rPr dirty="0" sz="2000" spc="114">
                <a:solidFill>
                  <a:srgbClr val="ECECF1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ECECF1"/>
                </a:solidFill>
                <a:latin typeface="Roboto"/>
                <a:cs typeface="Roboto"/>
              </a:rPr>
              <a:t>a</a:t>
            </a:r>
            <a:r>
              <a:rPr dirty="0" sz="2000" spc="-10">
                <a:solidFill>
                  <a:srgbClr val="ECECF1"/>
                </a:solidFill>
                <a:latin typeface="Roboto"/>
                <a:cs typeface="Roboto"/>
              </a:rPr>
              <a:t>d</a:t>
            </a:r>
            <a:r>
              <a:rPr dirty="0" sz="2000" spc="-30">
                <a:solidFill>
                  <a:srgbClr val="ECECF1"/>
                </a:solidFill>
                <a:latin typeface="Roboto"/>
                <a:cs typeface="Roboto"/>
              </a:rPr>
              <a:t>a</a:t>
            </a:r>
            <a:r>
              <a:rPr dirty="0" sz="2000" spc="-65">
                <a:solidFill>
                  <a:srgbClr val="ECECF1"/>
                </a:solidFill>
                <a:latin typeface="Roboto"/>
                <a:cs typeface="Roboto"/>
              </a:rPr>
              <a:t>y</a:t>
            </a:r>
            <a:r>
              <a:rPr dirty="0" sz="2000" spc="-15">
                <a:solidFill>
                  <a:srgbClr val="ECECF1"/>
                </a:solidFill>
                <a:latin typeface="Roboto"/>
                <a:cs typeface="Roboto"/>
              </a:rPr>
              <a:t>s</a:t>
            </a:r>
            <a:r>
              <a:rPr dirty="0" sz="2000" spc="350">
                <a:solidFill>
                  <a:srgbClr val="ECECF1"/>
                </a:solidFill>
                <a:latin typeface="Roboto"/>
                <a:cs typeface="Roboto"/>
              </a:rPr>
              <a:t>.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0"/>
                </a:moveTo>
                <a:lnTo>
                  <a:pt x="0" y="0"/>
                </a:lnTo>
                <a:lnTo>
                  <a:pt x="0" y="6857999"/>
                </a:lnTo>
                <a:lnTo>
                  <a:pt x="12191999" y="6857999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953957" y="0"/>
            <a:ext cx="10238105" cy="6858000"/>
            <a:chOff x="1953957" y="0"/>
            <a:chExt cx="10238105" cy="6858000"/>
          </a:xfrm>
        </p:grpSpPr>
        <p:sp>
          <p:nvSpPr>
            <p:cNvPr id="4" name="object 4"/>
            <p:cNvSpPr/>
            <p:nvPr/>
          </p:nvSpPr>
          <p:spPr>
            <a:xfrm>
              <a:off x="9863772" y="208914"/>
              <a:ext cx="2328545" cy="6440805"/>
            </a:xfrm>
            <a:custGeom>
              <a:avLst/>
              <a:gdLst/>
              <a:ahLst/>
              <a:cxnLst/>
              <a:rect l="l" t="t" r="r" b="b"/>
              <a:pathLst>
                <a:path w="2328545" h="6440805">
                  <a:moveTo>
                    <a:pt x="2328227" y="0"/>
                  </a:moveTo>
                  <a:lnTo>
                    <a:pt x="2225040" y="34925"/>
                  </a:lnTo>
                  <a:lnTo>
                    <a:pt x="2180420" y="51619"/>
                  </a:lnTo>
                  <a:lnTo>
                    <a:pt x="2136100" y="68920"/>
                  </a:lnTo>
                  <a:lnTo>
                    <a:pt x="2092085" y="86823"/>
                  </a:lnTo>
                  <a:lnTo>
                    <a:pt x="2048379" y="105322"/>
                  </a:lnTo>
                  <a:lnTo>
                    <a:pt x="2004988" y="124412"/>
                  </a:lnTo>
                  <a:lnTo>
                    <a:pt x="1961917" y="144088"/>
                  </a:lnTo>
                  <a:lnTo>
                    <a:pt x="1919171" y="164346"/>
                  </a:lnTo>
                  <a:lnTo>
                    <a:pt x="1876754" y="185180"/>
                  </a:lnTo>
                  <a:lnTo>
                    <a:pt x="1834673" y="206585"/>
                  </a:lnTo>
                  <a:lnTo>
                    <a:pt x="1792931" y="228557"/>
                  </a:lnTo>
                  <a:lnTo>
                    <a:pt x="1751535" y="251089"/>
                  </a:lnTo>
                  <a:lnTo>
                    <a:pt x="1710489" y="274177"/>
                  </a:lnTo>
                  <a:lnTo>
                    <a:pt x="1669798" y="297816"/>
                  </a:lnTo>
                  <a:lnTo>
                    <a:pt x="1629467" y="322001"/>
                  </a:lnTo>
                  <a:lnTo>
                    <a:pt x="1589501" y="346726"/>
                  </a:lnTo>
                  <a:lnTo>
                    <a:pt x="1549906" y="371987"/>
                  </a:lnTo>
                  <a:lnTo>
                    <a:pt x="1510686" y="397779"/>
                  </a:lnTo>
                  <a:lnTo>
                    <a:pt x="1471847" y="424097"/>
                  </a:lnTo>
                  <a:lnTo>
                    <a:pt x="1433393" y="450935"/>
                  </a:lnTo>
                  <a:lnTo>
                    <a:pt x="1395330" y="478288"/>
                  </a:lnTo>
                  <a:lnTo>
                    <a:pt x="1357663" y="506152"/>
                  </a:lnTo>
                  <a:lnTo>
                    <a:pt x="1320396" y="534521"/>
                  </a:lnTo>
                  <a:lnTo>
                    <a:pt x="1283535" y="563391"/>
                  </a:lnTo>
                  <a:lnTo>
                    <a:pt x="1247085" y="592755"/>
                  </a:lnTo>
                  <a:lnTo>
                    <a:pt x="1211051" y="622610"/>
                  </a:lnTo>
                  <a:lnTo>
                    <a:pt x="1175437" y="652950"/>
                  </a:lnTo>
                  <a:lnTo>
                    <a:pt x="1140250" y="683770"/>
                  </a:lnTo>
                  <a:lnTo>
                    <a:pt x="1105494" y="715065"/>
                  </a:lnTo>
                  <a:lnTo>
                    <a:pt x="1071174" y="746830"/>
                  </a:lnTo>
                  <a:lnTo>
                    <a:pt x="1037295" y="779060"/>
                  </a:lnTo>
                  <a:lnTo>
                    <a:pt x="1003863" y="811749"/>
                  </a:lnTo>
                  <a:lnTo>
                    <a:pt x="970881" y="844894"/>
                  </a:lnTo>
                  <a:lnTo>
                    <a:pt x="938357" y="878488"/>
                  </a:lnTo>
                  <a:lnTo>
                    <a:pt x="906293" y="912526"/>
                  </a:lnTo>
                  <a:lnTo>
                    <a:pt x="874696" y="947004"/>
                  </a:lnTo>
                  <a:lnTo>
                    <a:pt x="843571" y="981917"/>
                  </a:lnTo>
                  <a:lnTo>
                    <a:pt x="812922" y="1017259"/>
                  </a:lnTo>
                  <a:lnTo>
                    <a:pt x="782755" y="1053026"/>
                  </a:lnTo>
                  <a:lnTo>
                    <a:pt x="753075" y="1089211"/>
                  </a:lnTo>
                  <a:lnTo>
                    <a:pt x="723887" y="1125812"/>
                  </a:lnTo>
                  <a:lnTo>
                    <a:pt x="695195" y="1162821"/>
                  </a:lnTo>
                  <a:lnTo>
                    <a:pt x="667005" y="1200234"/>
                  </a:lnTo>
                  <a:lnTo>
                    <a:pt x="639323" y="1238047"/>
                  </a:lnTo>
                  <a:lnTo>
                    <a:pt x="612152" y="1276253"/>
                  </a:lnTo>
                  <a:lnTo>
                    <a:pt x="585498" y="1314849"/>
                  </a:lnTo>
                  <a:lnTo>
                    <a:pt x="559367" y="1353828"/>
                  </a:lnTo>
                  <a:lnTo>
                    <a:pt x="533763" y="1393186"/>
                  </a:lnTo>
                  <a:lnTo>
                    <a:pt x="508691" y="1432918"/>
                  </a:lnTo>
                  <a:lnTo>
                    <a:pt x="484156" y="1473019"/>
                  </a:lnTo>
                  <a:lnTo>
                    <a:pt x="460164" y="1513484"/>
                  </a:lnTo>
                  <a:lnTo>
                    <a:pt x="436719" y="1554307"/>
                  </a:lnTo>
                  <a:lnTo>
                    <a:pt x="413827" y="1595483"/>
                  </a:lnTo>
                  <a:lnTo>
                    <a:pt x="391492" y="1637008"/>
                  </a:lnTo>
                  <a:lnTo>
                    <a:pt x="369720" y="1678877"/>
                  </a:lnTo>
                  <a:lnTo>
                    <a:pt x="348516" y="1721084"/>
                  </a:lnTo>
                  <a:lnTo>
                    <a:pt x="327885" y="1763624"/>
                  </a:lnTo>
                  <a:lnTo>
                    <a:pt x="307831" y="1806492"/>
                  </a:lnTo>
                  <a:lnTo>
                    <a:pt x="288360" y="1849684"/>
                  </a:lnTo>
                  <a:lnTo>
                    <a:pt x="269477" y="1893194"/>
                  </a:lnTo>
                  <a:lnTo>
                    <a:pt x="251187" y="1937017"/>
                  </a:lnTo>
                  <a:lnTo>
                    <a:pt x="233495" y="1981147"/>
                  </a:lnTo>
                  <a:lnTo>
                    <a:pt x="216407" y="2025581"/>
                  </a:lnTo>
                  <a:lnTo>
                    <a:pt x="199926" y="2070313"/>
                  </a:lnTo>
                  <a:lnTo>
                    <a:pt x="184059" y="2115337"/>
                  </a:lnTo>
                  <a:lnTo>
                    <a:pt x="168810" y="2160650"/>
                  </a:lnTo>
                  <a:lnTo>
                    <a:pt x="154184" y="2206245"/>
                  </a:lnTo>
                  <a:lnTo>
                    <a:pt x="140187" y="2252117"/>
                  </a:lnTo>
                  <a:lnTo>
                    <a:pt x="126823" y="2298262"/>
                  </a:lnTo>
                  <a:lnTo>
                    <a:pt x="114098" y="2344675"/>
                  </a:lnTo>
                  <a:lnTo>
                    <a:pt x="102016" y="2391350"/>
                  </a:lnTo>
                  <a:lnTo>
                    <a:pt x="90583" y="2438283"/>
                  </a:lnTo>
                  <a:lnTo>
                    <a:pt x="79803" y="2485468"/>
                  </a:lnTo>
                  <a:lnTo>
                    <a:pt x="69683" y="2532900"/>
                  </a:lnTo>
                  <a:lnTo>
                    <a:pt x="60226" y="2580575"/>
                  </a:lnTo>
                  <a:lnTo>
                    <a:pt x="51438" y="2628486"/>
                  </a:lnTo>
                  <a:lnTo>
                    <a:pt x="43324" y="2676630"/>
                  </a:lnTo>
                  <a:lnTo>
                    <a:pt x="35890" y="2725001"/>
                  </a:lnTo>
                  <a:lnTo>
                    <a:pt x="29139" y="2773594"/>
                  </a:lnTo>
                  <a:lnTo>
                    <a:pt x="23077" y="2822404"/>
                  </a:lnTo>
                  <a:lnTo>
                    <a:pt x="17710" y="2871425"/>
                  </a:lnTo>
                  <a:lnTo>
                    <a:pt x="13041" y="2920654"/>
                  </a:lnTo>
                  <a:lnTo>
                    <a:pt x="9077" y="2970084"/>
                  </a:lnTo>
                  <a:lnTo>
                    <a:pt x="5823" y="3019711"/>
                  </a:lnTo>
                  <a:lnTo>
                    <a:pt x="3283" y="3069530"/>
                  </a:lnTo>
                  <a:lnTo>
                    <a:pt x="1462" y="3119535"/>
                  </a:lnTo>
                  <a:lnTo>
                    <a:pt x="366" y="3169721"/>
                  </a:lnTo>
                  <a:lnTo>
                    <a:pt x="0" y="3220085"/>
                  </a:lnTo>
                  <a:lnTo>
                    <a:pt x="366" y="3270458"/>
                  </a:lnTo>
                  <a:lnTo>
                    <a:pt x="1462" y="3320655"/>
                  </a:lnTo>
                  <a:lnTo>
                    <a:pt x="3283" y="3370670"/>
                  </a:lnTo>
                  <a:lnTo>
                    <a:pt x="5823" y="3420498"/>
                  </a:lnTo>
                  <a:lnTo>
                    <a:pt x="9077" y="3470134"/>
                  </a:lnTo>
                  <a:lnTo>
                    <a:pt x="13041" y="3519572"/>
                  </a:lnTo>
                  <a:lnTo>
                    <a:pt x="17710" y="3568809"/>
                  </a:lnTo>
                  <a:lnTo>
                    <a:pt x="23077" y="3617838"/>
                  </a:lnTo>
                  <a:lnTo>
                    <a:pt x="29139" y="3666655"/>
                  </a:lnTo>
                  <a:lnTo>
                    <a:pt x="35890" y="3715254"/>
                  </a:lnTo>
                  <a:lnTo>
                    <a:pt x="43324" y="3763631"/>
                  </a:lnTo>
                  <a:lnTo>
                    <a:pt x="51438" y="3811781"/>
                  </a:lnTo>
                  <a:lnTo>
                    <a:pt x="60226" y="3859698"/>
                  </a:lnTo>
                  <a:lnTo>
                    <a:pt x="69683" y="3907378"/>
                  </a:lnTo>
                  <a:lnTo>
                    <a:pt x="79803" y="3954815"/>
                  </a:lnTo>
                  <a:lnTo>
                    <a:pt x="90583" y="4002005"/>
                  </a:lnTo>
                  <a:lnTo>
                    <a:pt x="102016" y="4048942"/>
                  </a:lnTo>
                  <a:lnTo>
                    <a:pt x="114098" y="4095621"/>
                  </a:lnTo>
                  <a:lnTo>
                    <a:pt x="126823" y="4142037"/>
                  </a:lnTo>
                  <a:lnTo>
                    <a:pt x="140187" y="4188186"/>
                  </a:lnTo>
                  <a:lnTo>
                    <a:pt x="154184" y="4234061"/>
                  </a:lnTo>
                  <a:lnTo>
                    <a:pt x="168810" y="4279659"/>
                  </a:lnTo>
                  <a:lnTo>
                    <a:pt x="184059" y="4324974"/>
                  </a:lnTo>
                  <a:lnTo>
                    <a:pt x="199926" y="4370001"/>
                  </a:lnTo>
                  <a:lnTo>
                    <a:pt x="216407" y="4414735"/>
                  </a:lnTo>
                  <a:lnTo>
                    <a:pt x="233495" y="4459170"/>
                  </a:lnTo>
                  <a:lnTo>
                    <a:pt x="251187" y="4503303"/>
                  </a:lnTo>
                  <a:lnTo>
                    <a:pt x="269477" y="4547127"/>
                  </a:lnTo>
                  <a:lnTo>
                    <a:pt x="288360" y="4590638"/>
                  </a:lnTo>
                  <a:lnTo>
                    <a:pt x="307831" y="4633831"/>
                  </a:lnTo>
                  <a:lnTo>
                    <a:pt x="327885" y="4676700"/>
                  </a:lnTo>
                  <a:lnTo>
                    <a:pt x="348516" y="4719241"/>
                  </a:lnTo>
                  <a:lnTo>
                    <a:pt x="369720" y="4761449"/>
                  </a:lnTo>
                  <a:lnTo>
                    <a:pt x="391492" y="4803318"/>
                  </a:lnTo>
                  <a:lnTo>
                    <a:pt x="413827" y="4844843"/>
                  </a:lnTo>
                  <a:lnTo>
                    <a:pt x="436719" y="4886020"/>
                  </a:lnTo>
                  <a:lnTo>
                    <a:pt x="460164" y="4926844"/>
                  </a:lnTo>
                  <a:lnTo>
                    <a:pt x="484156" y="4967308"/>
                  </a:lnTo>
                  <a:lnTo>
                    <a:pt x="508691" y="5007409"/>
                  </a:lnTo>
                  <a:lnTo>
                    <a:pt x="533763" y="5047141"/>
                  </a:lnTo>
                  <a:lnTo>
                    <a:pt x="559367" y="5086500"/>
                  </a:lnTo>
                  <a:lnTo>
                    <a:pt x="585498" y="5125479"/>
                  </a:lnTo>
                  <a:lnTo>
                    <a:pt x="612152" y="5164075"/>
                  </a:lnTo>
                  <a:lnTo>
                    <a:pt x="639323" y="5202281"/>
                  </a:lnTo>
                  <a:lnTo>
                    <a:pt x="667005" y="5240094"/>
                  </a:lnTo>
                  <a:lnTo>
                    <a:pt x="695195" y="5277507"/>
                  </a:lnTo>
                  <a:lnTo>
                    <a:pt x="723887" y="5314516"/>
                  </a:lnTo>
                  <a:lnTo>
                    <a:pt x="753075" y="5351117"/>
                  </a:lnTo>
                  <a:lnTo>
                    <a:pt x="782755" y="5387303"/>
                  </a:lnTo>
                  <a:lnTo>
                    <a:pt x="812922" y="5423069"/>
                  </a:lnTo>
                  <a:lnTo>
                    <a:pt x="843571" y="5458412"/>
                  </a:lnTo>
                  <a:lnTo>
                    <a:pt x="874696" y="5493325"/>
                  </a:lnTo>
                  <a:lnTo>
                    <a:pt x="906293" y="5527803"/>
                  </a:lnTo>
                  <a:lnTo>
                    <a:pt x="938357" y="5561842"/>
                  </a:lnTo>
                  <a:lnTo>
                    <a:pt x="970881" y="5595437"/>
                  </a:lnTo>
                  <a:lnTo>
                    <a:pt x="1003863" y="5628582"/>
                  </a:lnTo>
                  <a:lnTo>
                    <a:pt x="1037295" y="5661273"/>
                  </a:lnTo>
                  <a:lnTo>
                    <a:pt x="1071174" y="5693504"/>
                  </a:lnTo>
                  <a:lnTo>
                    <a:pt x="1105494" y="5725270"/>
                  </a:lnTo>
                  <a:lnTo>
                    <a:pt x="1140250" y="5756566"/>
                  </a:lnTo>
                  <a:lnTo>
                    <a:pt x="1175437" y="5787388"/>
                  </a:lnTo>
                  <a:lnTo>
                    <a:pt x="1211051" y="5817730"/>
                  </a:lnTo>
                  <a:lnTo>
                    <a:pt x="1247085" y="5847587"/>
                  </a:lnTo>
                  <a:lnTo>
                    <a:pt x="1283535" y="5876954"/>
                  </a:lnTo>
                  <a:lnTo>
                    <a:pt x="1320396" y="5905826"/>
                  </a:lnTo>
                  <a:lnTo>
                    <a:pt x="1357663" y="5934198"/>
                  </a:lnTo>
                  <a:lnTo>
                    <a:pt x="1395330" y="5962065"/>
                  </a:lnTo>
                  <a:lnTo>
                    <a:pt x="1433393" y="5989421"/>
                  </a:lnTo>
                  <a:lnTo>
                    <a:pt x="1471847" y="6016263"/>
                  </a:lnTo>
                  <a:lnTo>
                    <a:pt x="1510686" y="6042584"/>
                  </a:lnTo>
                  <a:lnTo>
                    <a:pt x="1549906" y="6068381"/>
                  </a:lnTo>
                  <a:lnTo>
                    <a:pt x="1589501" y="6093646"/>
                  </a:lnTo>
                  <a:lnTo>
                    <a:pt x="1629467" y="6118377"/>
                  </a:lnTo>
                  <a:lnTo>
                    <a:pt x="1669798" y="6142567"/>
                  </a:lnTo>
                  <a:lnTo>
                    <a:pt x="1710489" y="6166211"/>
                  </a:lnTo>
                  <a:lnTo>
                    <a:pt x="1751535" y="6189305"/>
                  </a:lnTo>
                  <a:lnTo>
                    <a:pt x="1792931" y="6211844"/>
                  </a:lnTo>
                  <a:lnTo>
                    <a:pt x="1834673" y="6233822"/>
                  </a:lnTo>
                  <a:lnTo>
                    <a:pt x="1876754" y="6255234"/>
                  </a:lnTo>
                  <a:lnTo>
                    <a:pt x="1919171" y="6276075"/>
                  </a:lnTo>
                  <a:lnTo>
                    <a:pt x="1961917" y="6296341"/>
                  </a:lnTo>
                  <a:lnTo>
                    <a:pt x="2004988" y="6316026"/>
                  </a:lnTo>
                  <a:lnTo>
                    <a:pt x="2048379" y="6335125"/>
                  </a:lnTo>
                  <a:lnTo>
                    <a:pt x="2092085" y="6353633"/>
                  </a:lnTo>
                  <a:lnTo>
                    <a:pt x="2136100" y="6371546"/>
                  </a:lnTo>
                  <a:lnTo>
                    <a:pt x="2180420" y="6388857"/>
                  </a:lnTo>
                  <a:lnTo>
                    <a:pt x="2225040" y="6405562"/>
                  </a:lnTo>
                  <a:lnTo>
                    <a:pt x="2328227" y="6440487"/>
                  </a:lnTo>
                  <a:lnTo>
                    <a:pt x="2328227" y="0"/>
                  </a:lnTo>
                  <a:close/>
                </a:path>
              </a:pathLst>
            </a:custGeom>
            <a:solidFill>
              <a:srgbClr val="FF0066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151562" y="12699"/>
              <a:ext cx="6040755" cy="6845300"/>
            </a:xfrm>
            <a:custGeom>
              <a:avLst/>
              <a:gdLst/>
              <a:ahLst/>
              <a:cxnLst/>
              <a:rect l="l" t="t" r="r" b="b"/>
              <a:pathLst>
                <a:path w="6040755" h="6845300">
                  <a:moveTo>
                    <a:pt x="6040436" y="0"/>
                  </a:moveTo>
                  <a:lnTo>
                    <a:pt x="881004" y="0"/>
                  </a:lnTo>
                  <a:lnTo>
                    <a:pt x="870453" y="12700"/>
                  </a:lnTo>
                  <a:lnTo>
                    <a:pt x="844210" y="63500"/>
                  </a:lnTo>
                  <a:lnTo>
                    <a:pt x="818331" y="114300"/>
                  </a:lnTo>
                  <a:lnTo>
                    <a:pt x="792817" y="152400"/>
                  </a:lnTo>
                  <a:lnTo>
                    <a:pt x="767670" y="203200"/>
                  </a:lnTo>
                  <a:lnTo>
                    <a:pt x="742893" y="254000"/>
                  </a:lnTo>
                  <a:lnTo>
                    <a:pt x="718487" y="304800"/>
                  </a:lnTo>
                  <a:lnTo>
                    <a:pt x="694453" y="355600"/>
                  </a:lnTo>
                  <a:lnTo>
                    <a:pt x="670794" y="406400"/>
                  </a:lnTo>
                  <a:lnTo>
                    <a:pt x="647512" y="457200"/>
                  </a:lnTo>
                  <a:lnTo>
                    <a:pt x="624608" y="508000"/>
                  </a:lnTo>
                  <a:lnTo>
                    <a:pt x="602084" y="558800"/>
                  </a:lnTo>
                  <a:lnTo>
                    <a:pt x="579942" y="609600"/>
                  </a:lnTo>
                  <a:lnTo>
                    <a:pt x="558183" y="660400"/>
                  </a:lnTo>
                  <a:lnTo>
                    <a:pt x="536811" y="711200"/>
                  </a:lnTo>
                  <a:lnTo>
                    <a:pt x="515826" y="762000"/>
                  </a:lnTo>
                  <a:lnTo>
                    <a:pt x="495230" y="812800"/>
                  </a:lnTo>
                  <a:lnTo>
                    <a:pt x="475025" y="863600"/>
                  </a:lnTo>
                  <a:lnTo>
                    <a:pt x="455213" y="914400"/>
                  </a:lnTo>
                  <a:lnTo>
                    <a:pt x="435796" y="965200"/>
                  </a:lnTo>
                  <a:lnTo>
                    <a:pt x="416775" y="1016000"/>
                  </a:lnTo>
                  <a:lnTo>
                    <a:pt x="398153" y="1066800"/>
                  </a:lnTo>
                  <a:lnTo>
                    <a:pt x="379931" y="1130300"/>
                  </a:lnTo>
                  <a:lnTo>
                    <a:pt x="362112" y="1181100"/>
                  </a:lnTo>
                  <a:lnTo>
                    <a:pt x="344696" y="1231900"/>
                  </a:lnTo>
                  <a:lnTo>
                    <a:pt x="327685" y="1282700"/>
                  </a:lnTo>
                  <a:lnTo>
                    <a:pt x="311083" y="1333500"/>
                  </a:lnTo>
                  <a:lnTo>
                    <a:pt x="294890" y="1384300"/>
                  </a:lnTo>
                  <a:lnTo>
                    <a:pt x="279108" y="1447800"/>
                  </a:lnTo>
                  <a:lnTo>
                    <a:pt x="263739" y="1498600"/>
                  </a:lnTo>
                  <a:lnTo>
                    <a:pt x="248784" y="1549400"/>
                  </a:lnTo>
                  <a:lnTo>
                    <a:pt x="234247" y="1612900"/>
                  </a:lnTo>
                  <a:lnTo>
                    <a:pt x="220128" y="1663700"/>
                  </a:lnTo>
                  <a:lnTo>
                    <a:pt x="206429" y="1714500"/>
                  </a:lnTo>
                  <a:lnTo>
                    <a:pt x="193153" y="1765300"/>
                  </a:lnTo>
                  <a:lnTo>
                    <a:pt x="180301" y="1828800"/>
                  </a:lnTo>
                  <a:lnTo>
                    <a:pt x="167874" y="1879600"/>
                  </a:lnTo>
                  <a:lnTo>
                    <a:pt x="155875" y="1930400"/>
                  </a:lnTo>
                  <a:lnTo>
                    <a:pt x="144306" y="1993900"/>
                  </a:lnTo>
                  <a:lnTo>
                    <a:pt x="133167" y="2044700"/>
                  </a:lnTo>
                  <a:lnTo>
                    <a:pt x="122463" y="2108200"/>
                  </a:lnTo>
                  <a:lnTo>
                    <a:pt x="112193" y="2159000"/>
                  </a:lnTo>
                  <a:lnTo>
                    <a:pt x="102359" y="2209800"/>
                  </a:lnTo>
                  <a:lnTo>
                    <a:pt x="92965" y="2273300"/>
                  </a:lnTo>
                  <a:lnTo>
                    <a:pt x="84011" y="2324100"/>
                  </a:lnTo>
                  <a:lnTo>
                    <a:pt x="75499" y="2387600"/>
                  </a:lnTo>
                  <a:lnTo>
                    <a:pt x="67431" y="2438400"/>
                  </a:lnTo>
                  <a:lnTo>
                    <a:pt x="59809" y="2501900"/>
                  </a:lnTo>
                  <a:lnTo>
                    <a:pt x="52635" y="2552700"/>
                  </a:lnTo>
                  <a:lnTo>
                    <a:pt x="45911" y="2616200"/>
                  </a:lnTo>
                  <a:lnTo>
                    <a:pt x="39638" y="2667000"/>
                  </a:lnTo>
                  <a:lnTo>
                    <a:pt x="33818" y="2730500"/>
                  </a:lnTo>
                  <a:lnTo>
                    <a:pt x="28453" y="2781300"/>
                  </a:lnTo>
                  <a:lnTo>
                    <a:pt x="23545" y="2844800"/>
                  </a:lnTo>
                  <a:lnTo>
                    <a:pt x="19096" y="2895600"/>
                  </a:lnTo>
                  <a:lnTo>
                    <a:pt x="15108" y="2959100"/>
                  </a:lnTo>
                  <a:lnTo>
                    <a:pt x="11582" y="3009900"/>
                  </a:lnTo>
                  <a:lnTo>
                    <a:pt x="8520" y="3073400"/>
                  </a:lnTo>
                  <a:lnTo>
                    <a:pt x="5924" y="3124200"/>
                  </a:lnTo>
                  <a:lnTo>
                    <a:pt x="3796" y="3187700"/>
                  </a:lnTo>
                  <a:lnTo>
                    <a:pt x="2138" y="3251200"/>
                  </a:lnTo>
                  <a:lnTo>
                    <a:pt x="951" y="3302000"/>
                  </a:lnTo>
                  <a:lnTo>
                    <a:pt x="238" y="3365500"/>
                  </a:lnTo>
                  <a:lnTo>
                    <a:pt x="0" y="3416300"/>
                  </a:lnTo>
                  <a:lnTo>
                    <a:pt x="238" y="3479800"/>
                  </a:lnTo>
                  <a:lnTo>
                    <a:pt x="951" y="3543300"/>
                  </a:lnTo>
                  <a:lnTo>
                    <a:pt x="2138" y="3594100"/>
                  </a:lnTo>
                  <a:lnTo>
                    <a:pt x="3796" y="3657600"/>
                  </a:lnTo>
                  <a:lnTo>
                    <a:pt x="5924" y="3721100"/>
                  </a:lnTo>
                  <a:lnTo>
                    <a:pt x="8520" y="3771900"/>
                  </a:lnTo>
                  <a:lnTo>
                    <a:pt x="11582" y="3835400"/>
                  </a:lnTo>
                  <a:lnTo>
                    <a:pt x="15108" y="3886200"/>
                  </a:lnTo>
                  <a:lnTo>
                    <a:pt x="19096" y="3949700"/>
                  </a:lnTo>
                  <a:lnTo>
                    <a:pt x="23545" y="4000500"/>
                  </a:lnTo>
                  <a:lnTo>
                    <a:pt x="28453" y="4064000"/>
                  </a:lnTo>
                  <a:lnTo>
                    <a:pt x="33818" y="4114800"/>
                  </a:lnTo>
                  <a:lnTo>
                    <a:pt x="39638" y="4178300"/>
                  </a:lnTo>
                  <a:lnTo>
                    <a:pt x="45911" y="4229100"/>
                  </a:lnTo>
                  <a:lnTo>
                    <a:pt x="52635" y="4292600"/>
                  </a:lnTo>
                  <a:lnTo>
                    <a:pt x="59809" y="4343400"/>
                  </a:lnTo>
                  <a:lnTo>
                    <a:pt x="67431" y="4406900"/>
                  </a:lnTo>
                  <a:lnTo>
                    <a:pt x="75499" y="4457700"/>
                  </a:lnTo>
                  <a:lnTo>
                    <a:pt x="84011" y="4521200"/>
                  </a:lnTo>
                  <a:lnTo>
                    <a:pt x="92965" y="4572000"/>
                  </a:lnTo>
                  <a:lnTo>
                    <a:pt x="102359" y="4635500"/>
                  </a:lnTo>
                  <a:lnTo>
                    <a:pt x="112193" y="4686300"/>
                  </a:lnTo>
                  <a:lnTo>
                    <a:pt x="122463" y="4737100"/>
                  </a:lnTo>
                  <a:lnTo>
                    <a:pt x="133167" y="4800600"/>
                  </a:lnTo>
                  <a:lnTo>
                    <a:pt x="144306" y="4851400"/>
                  </a:lnTo>
                  <a:lnTo>
                    <a:pt x="155875" y="4914900"/>
                  </a:lnTo>
                  <a:lnTo>
                    <a:pt x="167874" y="4965700"/>
                  </a:lnTo>
                  <a:lnTo>
                    <a:pt x="180301" y="5016500"/>
                  </a:lnTo>
                  <a:lnTo>
                    <a:pt x="193153" y="5080000"/>
                  </a:lnTo>
                  <a:lnTo>
                    <a:pt x="206429" y="5130800"/>
                  </a:lnTo>
                  <a:lnTo>
                    <a:pt x="220128" y="5181600"/>
                  </a:lnTo>
                  <a:lnTo>
                    <a:pt x="234247" y="5232400"/>
                  </a:lnTo>
                  <a:lnTo>
                    <a:pt x="248784" y="5295900"/>
                  </a:lnTo>
                  <a:lnTo>
                    <a:pt x="263739" y="5346700"/>
                  </a:lnTo>
                  <a:lnTo>
                    <a:pt x="279108" y="5397500"/>
                  </a:lnTo>
                  <a:lnTo>
                    <a:pt x="294890" y="5448300"/>
                  </a:lnTo>
                  <a:lnTo>
                    <a:pt x="311083" y="5511800"/>
                  </a:lnTo>
                  <a:lnTo>
                    <a:pt x="327685" y="5562600"/>
                  </a:lnTo>
                  <a:lnTo>
                    <a:pt x="344696" y="5613400"/>
                  </a:lnTo>
                  <a:lnTo>
                    <a:pt x="362112" y="5664200"/>
                  </a:lnTo>
                  <a:lnTo>
                    <a:pt x="379931" y="5715000"/>
                  </a:lnTo>
                  <a:lnTo>
                    <a:pt x="398153" y="5778500"/>
                  </a:lnTo>
                  <a:lnTo>
                    <a:pt x="416775" y="5829300"/>
                  </a:lnTo>
                  <a:lnTo>
                    <a:pt x="435796" y="5880100"/>
                  </a:lnTo>
                  <a:lnTo>
                    <a:pt x="455213" y="5930900"/>
                  </a:lnTo>
                  <a:lnTo>
                    <a:pt x="475025" y="5981700"/>
                  </a:lnTo>
                  <a:lnTo>
                    <a:pt x="495230" y="6032500"/>
                  </a:lnTo>
                  <a:lnTo>
                    <a:pt x="515826" y="6083300"/>
                  </a:lnTo>
                  <a:lnTo>
                    <a:pt x="536811" y="6134100"/>
                  </a:lnTo>
                  <a:lnTo>
                    <a:pt x="558183" y="6184900"/>
                  </a:lnTo>
                  <a:lnTo>
                    <a:pt x="579942" y="6235700"/>
                  </a:lnTo>
                  <a:lnTo>
                    <a:pt x="602084" y="6286500"/>
                  </a:lnTo>
                  <a:lnTo>
                    <a:pt x="624608" y="6337300"/>
                  </a:lnTo>
                  <a:lnTo>
                    <a:pt x="647512" y="6388100"/>
                  </a:lnTo>
                  <a:lnTo>
                    <a:pt x="670794" y="6438900"/>
                  </a:lnTo>
                  <a:lnTo>
                    <a:pt x="694453" y="6489700"/>
                  </a:lnTo>
                  <a:lnTo>
                    <a:pt x="718487" y="6540500"/>
                  </a:lnTo>
                  <a:lnTo>
                    <a:pt x="742893" y="6591300"/>
                  </a:lnTo>
                  <a:lnTo>
                    <a:pt x="767670" y="6642100"/>
                  </a:lnTo>
                  <a:lnTo>
                    <a:pt x="792817" y="6692900"/>
                  </a:lnTo>
                  <a:lnTo>
                    <a:pt x="818331" y="6731000"/>
                  </a:lnTo>
                  <a:lnTo>
                    <a:pt x="844210" y="6781800"/>
                  </a:lnTo>
                  <a:lnTo>
                    <a:pt x="870453" y="6832600"/>
                  </a:lnTo>
                  <a:lnTo>
                    <a:pt x="881124" y="6845300"/>
                  </a:lnTo>
                  <a:lnTo>
                    <a:pt x="6040436" y="6845300"/>
                  </a:lnTo>
                  <a:lnTo>
                    <a:pt x="6040436" y="6642100"/>
                  </a:lnTo>
                  <a:lnTo>
                    <a:pt x="5910247" y="6604000"/>
                  </a:lnTo>
                  <a:lnTo>
                    <a:pt x="5867572" y="6578600"/>
                  </a:lnTo>
                  <a:lnTo>
                    <a:pt x="5783062" y="6553200"/>
                  </a:lnTo>
                  <a:lnTo>
                    <a:pt x="5741236" y="6527800"/>
                  </a:lnTo>
                  <a:lnTo>
                    <a:pt x="5699703" y="6515100"/>
                  </a:lnTo>
                  <a:lnTo>
                    <a:pt x="5658467" y="6489700"/>
                  </a:lnTo>
                  <a:lnTo>
                    <a:pt x="5617532" y="6477000"/>
                  </a:lnTo>
                  <a:lnTo>
                    <a:pt x="5536583" y="6426200"/>
                  </a:lnTo>
                  <a:lnTo>
                    <a:pt x="5496578" y="6413500"/>
                  </a:lnTo>
                  <a:lnTo>
                    <a:pt x="5378497" y="6337300"/>
                  </a:lnTo>
                  <a:lnTo>
                    <a:pt x="5339796" y="6324600"/>
                  </a:lnTo>
                  <a:lnTo>
                    <a:pt x="5225733" y="6248400"/>
                  </a:lnTo>
                  <a:lnTo>
                    <a:pt x="5151435" y="6197600"/>
                  </a:lnTo>
                  <a:lnTo>
                    <a:pt x="5078576" y="6146800"/>
                  </a:lnTo>
                  <a:lnTo>
                    <a:pt x="5042696" y="6121400"/>
                  </a:lnTo>
                  <a:lnTo>
                    <a:pt x="5007189" y="6083300"/>
                  </a:lnTo>
                  <a:lnTo>
                    <a:pt x="4937312" y="6032500"/>
                  </a:lnTo>
                  <a:lnTo>
                    <a:pt x="4902951" y="6007100"/>
                  </a:lnTo>
                  <a:lnTo>
                    <a:pt x="4868980" y="5969000"/>
                  </a:lnTo>
                  <a:lnTo>
                    <a:pt x="4802228" y="5918200"/>
                  </a:lnTo>
                  <a:lnTo>
                    <a:pt x="4769457" y="5880100"/>
                  </a:lnTo>
                  <a:lnTo>
                    <a:pt x="4737093" y="5854700"/>
                  </a:lnTo>
                  <a:lnTo>
                    <a:pt x="4705143" y="5816600"/>
                  </a:lnTo>
                  <a:lnTo>
                    <a:pt x="4673611" y="5791200"/>
                  </a:lnTo>
                  <a:lnTo>
                    <a:pt x="4642500" y="5753100"/>
                  </a:lnTo>
                  <a:lnTo>
                    <a:pt x="4611816" y="5727700"/>
                  </a:lnTo>
                  <a:lnTo>
                    <a:pt x="4581563" y="5689600"/>
                  </a:lnTo>
                  <a:lnTo>
                    <a:pt x="4551746" y="5651500"/>
                  </a:lnTo>
                  <a:lnTo>
                    <a:pt x="4522368" y="5626100"/>
                  </a:lnTo>
                  <a:lnTo>
                    <a:pt x="4493435" y="5588000"/>
                  </a:lnTo>
                  <a:lnTo>
                    <a:pt x="4464950" y="5549900"/>
                  </a:lnTo>
                  <a:lnTo>
                    <a:pt x="4436919" y="5524500"/>
                  </a:lnTo>
                  <a:lnTo>
                    <a:pt x="4409346" y="5486400"/>
                  </a:lnTo>
                  <a:lnTo>
                    <a:pt x="4382235" y="5448300"/>
                  </a:lnTo>
                  <a:lnTo>
                    <a:pt x="4355591" y="5410200"/>
                  </a:lnTo>
                  <a:lnTo>
                    <a:pt x="4329418" y="5372100"/>
                  </a:lnTo>
                  <a:lnTo>
                    <a:pt x="4303720" y="5334000"/>
                  </a:lnTo>
                  <a:lnTo>
                    <a:pt x="4278503" y="5295900"/>
                  </a:lnTo>
                  <a:lnTo>
                    <a:pt x="4253771" y="5257800"/>
                  </a:lnTo>
                  <a:lnTo>
                    <a:pt x="4229528" y="5219700"/>
                  </a:lnTo>
                  <a:lnTo>
                    <a:pt x="4205778" y="5181600"/>
                  </a:lnTo>
                  <a:lnTo>
                    <a:pt x="4182526" y="5143500"/>
                  </a:lnTo>
                  <a:lnTo>
                    <a:pt x="4159777" y="5105400"/>
                  </a:lnTo>
                  <a:lnTo>
                    <a:pt x="4137535" y="5067300"/>
                  </a:lnTo>
                  <a:lnTo>
                    <a:pt x="4115804" y="5029200"/>
                  </a:lnTo>
                  <a:lnTo>
                    <a:pt x="4094590" y="4991100"/>
                  </a:lnTo>
                  <a:lnTo>
                    <a:pt x="4073896" y="4953000"/>
                  </a:lnTo>
                  <a:lnTo>
                    <a:pt x="4053726" y="4902200"/>
                  </a:lnTo>
                  <a:lnTo>
                    <a:pt x="4034086" y="4864100"/>
                  </a:lnTo>
                  <a:lnTo>
                    <a:pt x="4014980" y="4826000"/>
                  </a:lnTo>
                  <a:lnTo>
                    <a:pt x="3996413" y="4787900"/>
                  </a:lnTo>
                  <a:lnTo>
                    <a:pt x="3978388" y="4737100"/>
                  </a:lnTo>
                  <a:lnTo>
                    <a:pt x="3960910" y="4699000"/>
                  </a:lnTo>
                  <a:lnTo>
                    <a:pt x="3943984" y="4660900"/>
                  </a:lnTo>
                  <a:lnTo>
                    <a:pt x="3927615" y="4610100"/>
                  </a:lnTo>
                  <a:lnTo>
                    <a:pt x="3911806" y="4572000"/>
                  </a:lnTo>
                  <a:lnTo>
                    <a:pt x="3896562" y="4533900"/>
                  </a:lnTo>
                  <a:lnTo>
                    <a:pt x="3881888" y="4483100"/>
                  </a:lnTo>
                  <a:lnTo>
                    <a:pt x="3867788" y="4445000"/>
                  </a:lnTo>
                  <a:lnTo>
                    <a:pt x="3854266" y="4394200"/>
                  </a:lnTo>
                  <a:lnTo>
                    <a:pt x="3841328" y="4356100"/>
                  </a:lnTo>
                  <a:lnTo>
                    <a:pt x="3828977" y="4305300"/>
                  </a:lnTo>
                  <a:lnTo>
                    <a:pt x="3817218" y="4267200"/>
                  </a:lnTo>
                  <a:lnTo>
                    <a:pt x="3806056" y="4216400"/>
                  </a:lnTo>
                  <a:lnTo>
                    <a:pt x="3795494" y="4178300"/>
                  </a:lnTo>
                  <a:lnTo>
                    <a:pt x="3785538" y="4127500"/>
                  </a:lnTo>
                  <a:lnTo>
                    <a:pt x="3776192" y="4089400"/>
                  </a:lnTo>
                  <a:lnTo>
                    <a:pt x="3767461" y="4038600"/>
                  </a:lnTo>
                  <a:lnTo>
                    <a:pt x="3759348" y="3987800"/>
                  </a:lnTo>
                  <a:lnTo>
                    <a:pt x="3751858" y="3949700"/>
                  </a:lnTo>
                  <a:lnTo>
                    <a:pt x="3744997" y="3898900"/>
                  </a:lnTo>
                  <a:lnTo>
                    <a:pt x="3738767" y="3848100"/>
                  </a:lnTo>
                  <a:lnTo>
                    <a:pt x="3733174" y="3810000"/>
                  </a:lnTo>
                  <a:lnTo>
                    <a:pt x="3728223" y="3759200"/>
                  </a:lnTo>
                  <a:lnTo>
                    <a:pt x="3723917" y="3708400"/>
                  </a:lnTo>
                  <a:lnTo>
                    <a:pt x="3720261" y="3657600"/>
                  </a:lnTo>
                  <a:lnTo>
                    <a:pt x="3717260" y="3619500"/>
                  </a:lnTo>
                  <a:lnTo>
                    <a:pt x="3714918" y="3568700"/>
                  </a:lnTo>
                  <a:lnTo>
                    <a:pt x="3713240" y="3517900"/>
                  </a:lnTo>
                  <a:lnTo>
                    <a:pt x="3712230" y="3467100"/>
                  </a:lnTo>
                  <a:lnTo>
                    <a:pt x="3711892" y="3416300"/>
                  </a:lnTo>
                  <a:lnTo>
                    <a:pt x="3712230" y="3378200"/>
                  </a:lnTo>
                  <a:lnTo>
                    <a:pt x="3713240" y="3327400"/>
                  </a:lnTo>
                  <a:lnTo>
                    <a:pt x="3714918" y="3276600"/>
                  </a:lnTo>
                  <a:lnTo>
                    <a:pt x="3717260" y="3225800"/>
                  </a:lnTo>
                  <a:lnTo>
                    <a:pt x="3720261" y="3187700"/>
                  </a:lnTo>
                  <a:lnTo>
                    <a:pt x="3723917" y="3136900"/>
                  </a:lnTo>
                  <a:lnTo>
                    <a:pt x="3728223" y="3086100"/>
                  </a:lnTo>
                  <a:lnTo>
                    <a:pt x="3733174" y="3035300"/>
                  </a:lnTo>
                  <a:lnTo>
                    <a:pt x="3738767" y="2997200"/>
                  </a:lnTo>
                  <a:lnTo>
                    <a:pt x="3744997" y="2946400"/>
                  </a:lnTo>
                  <a:lnTo>
                    <a:pt x="3751858" y="2895600"/>
                  </a:lnTo>
                  <a:lnTo>
                    <a:pt x="3759348" y="2857500"/>
                  </a:lnTo>
                  <a:lnTo>
                    <a:pt x="3767461" y="2806700"/>
                  </a:lnTo>
                  <a:lnTo>
                    <a:pt x="3776192" y="2755900"/>
                  </a:lnTo>
                  <a:lnTo>
                    <a:pt x="3785538" y="2717800"/>
                  </a:lnTo>
                  <a:lnTo>
                    <a:pt x="3795494" y="2667000"/>
                  </a:lnTo>
                  <a:lnTo>
                    <a:pt x="3806056" y="2628900"/>
                  </a:lnTo>
                  <a:lnTo>
                    <a:pt x="3817218" y="2578100"/>
                  </a:lnTo>
                  <a:lnTo>
                    <a:pt x="3828977" y="2540000"/>
                  </a:lnTo>
                  <a:lnTo>
                    <a:pt x="3841328" y="2489200"/>
                  </a:lnTo>
                  <a:lnTo>
                    <a:pt x="3854266" y="2451100"/>
                  </a:lnTo>
                  <a:lnTo>
                    <a:pt x="3867788" y="2400300"/>
                  </a:lnTo>
                  <a:lnTo>
                    <a:pt x="3881888" y="2362200"/>
                  </a:lnTo>
                  <a:lnTo>
                    <a:pt x="3896562" y="2311400"/>
                  </a:lnTo>
                  <a:lnTo>
                    <a:pt x="3911806" y="2273300"/>
                  </a:lnTo>
                  <a:lnTo>
                    <a:pt x="3927615" y="2235200"/>
                  </a:lnTo>
                  <a:lnTo>
                    <a:pt x="3943984" y="2184400"/>
                  </a:lnTo>
                  <a:lnTo>
                    <a:pt x="3960910" y="2146300"/>
                  </a:lnTo>
                  <a:lnTo>
                    <a:pt x="3978388" y="2108200"/>
                  </a:lnTo>
                  <a:lnTo>
                    <a:pt x="3996413" y="2057400"/>
                  </a:lnTo>
                  <a:lnTo>
                    <a:pt x="4014980" y="2019300"/>
                  </a:lnTo>
                  <a:lnTo>
                    <a:pt x="4034086" y="1981200"/>
                  </a:lnTo>
                  <a:lnTo>
                    <a:pt x="4053726" y="1943100"/>
                  </a:lnTo>
                  <a:lnTo>
                    <a:pt x="4073896" y="1892300"/>
                  </a:lnTo>
                  <a:lnTo>
                    <a:pt x="4094590" y="1854200"/>
                  </a:lnTo>
                  <a:lnTo>
                    <a:pt x="4115804" y="1816100"/>
                  </a:lnTo>
                  <a:lnTo>
                    <a:pt x="4137535" y="1778000"/>
                  </a:lnTo>
                  <a:lnTo>
                    <a:pt x="4159777" y="1739900"/>
                  </a:lnTo>
                  <a:lnTo>
                    <a:pt x="4182526" y="1701800"/>
                  </a:lnTo>
                  <a:lnTo>
                    <a:pt x="4205778" y="1663700"/>
                  </a:lnTo>
                  <a:lnTo>
                    <a:pt x="4229528" y="1625600"/>
                  </a:lnTo>
                  <a:lnTo>
                    <a:pt x="4253771" y="1587500"/>
                  </a:lnTo>
                  <a:lnTo>
                    <a:pt x="4278503" y="1549400"/>
                  </a:lnTo>
                  <a:lnTo>
                    <a:pt x="4303720" y="1511300"/>
                  </a:lnTo>
                  <a:lnTo>
                    <a:pt x="4329418" y="1473200"/>
                  </a:lnTo>
                  <a:lnTo>
                    <a:pt x="4355591" y="1435100"/>
                  </a:lnTo>
                  <a:lnTo>
                    <a:pt x="4382235" y="1397000"/>
                  </a:lnTo>
                  <a:lnTo>
                    <a:pt x="4409346" y="1358900"/>
                  </a:lnTo>
                  <a:lnTo>
                    <a:pt x="4436919" y="1320800"/>
                  </a:lnTo>
                  <a:lnTo>
                    <a:pt x="4464950" y="1295400"/>
                  </a:lnTo>
                  <a:lnTo>
                    <a:pt x="4493435" y="1257300"/>
                  </a:lnTo>
                  <a:lnTo>
                    <a:pt x="4522368" y="1219200"/>
                  </a:lnTo>
                  <a:lnTo>
                    <a:pt x="4551746" y="1193800"/>
                  </a:lnTo>
                  <a:lnTo>
                    <a:pt x="4581563" y="1155700"/>
                  </a:lnTo>
                  <a:lnTo>
                    <a:pt x="4611816" y="1117600"/>
                  </a:lnTo>
                  <a:lnTo>
                    <a:pt x="4642500" y="1092200"/>
                  </a:lnTo>
                  <a:lnTo>
                    <a:pt x="4673611" y="1054100"/>
                  </a:lnTo>
                  <a:lnTo>
                    <a:pt x="4705143" y="1028700"/>
                  </a:lnTo>
                  <a:lnTo>
                    <a:pt x="4737093" y="990600"/>
                  </a:lnTo>
                  <a:lnTo>
                    <a:pt x="4769457" y="965200"/>
                  </a:lnTo>
                  <a:lnTo>
                    <a:pt x="4802228" y="927100"/>
                  </a:lnTo>
                  <a:lnTo>
                    <a:pt x="4868980" y="876300"/>
                  </a:lnTo>
                  <a:lnTo>
                    <a:pt x="4902951" y="838200"/>
                  </a:lnTo>
                  <a:lnTo>
                    <a:pt x="4972060" y="787400"/>
                  </a:lnTo>
                  <a:lnTo>
                    <a:pt x="5007189" y="762000"/>
                  </a:lnTo>
                  <a:lnTo>
                    <a:pt x="5042696" y="723900"/>
                  </a:lnTo>
                  <a:lnTo>
                    <a:pt x="5114824" y="673100"/>
                  </a:lnTo>
                  <a:lnTo>
                    <a:pt x="5225733" y="596900"/>
                  </a:lnTo>
                  <a:lnTo>
                    <a:pt x="5339796" y="520700"/>
                  </a:lnTo>
                  <a:lnTo>
                    <a:pt x="5378497" y="508000"/>
                  </a:lnTo>
                  <a:lnTo>
                    <a:pt x="5496578" y="431800"/>
                  </a:lnTo>
                  <a:lnTo>
                    <a:pt x="5536583" y="419100"/>
                  </a:lnTo>
                  <a:lnTo>
                    <a:pt x="5617532" y="368300"/>
                  </a:lnTo>
                  <a:lnTo>
                    <a:pt x="5658467" y="355600"/>
                  </a:lnTo>
                  <a:lnTo>
                    <a:pt x="5699703" y="330200"/>
                  </a:lnTo>
                  <a:lnTo>
                    <a:pt x="5741236" y="317500"/>
                  </a:lnTo>
                  <a:lnTo>
                    <a:pt x="5783062" y="292100"/>
                  </a:lnTo>
                  <a:lnTo>
                    <a:pt x="5867572" y="266700"/>
                  </a:lnTo>
                  <a:lnTo>
                    <a:pt x="5910247" y="241300"/>
                  </a:lnTo>
                  <a:lnTo>
                    <a:pt x="6040436" y="203200"/>
                  </a:lnTo>
                  <a:lnTo>
                    <a:pt x="6040436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53957" y="0"/>
              <a:ext cx="5118735" cy="6858000"/>
            </a:xfrm>
            <a:custGeom>
              <a:avLst/>
              <a:gdLst/>
              <a:ahLst/>
              <a:cxnLst/>
              <a:rect l="l" t="t" r="r" b="b"/>
              <a:pathLst>
                <a:path w="5118734" h="6858000">
                  <a:moveTo>
                    <a:pt x="5118686" y="0"/>
                  </a:moveTo>
                  <a:lnTo>
                    <a:pt x="535854" y="0"/>
                  </a:lnTo>
                  <a:lnTo>
                    <a:pt x="524248" y="36190"/>
                  </a:lnTo>
                  <a:lnTo>
                    <a:pt x="498365" y="119087"/>
                  </a:lnTo>
                  <a:lnTo>
                    <a:pt x="473113" y="202204"/>
                  </a:lnTo>
                  <a:lnTo>
                    <a:pt x="448494" y="285537"/>
                  </a:lnTo>
                  <a:lnTo>
                    <a:pt x="424510" y="369083"/>
                  </a:lnTo>
                  <a:lnTo>
                    <a:pt x="401162" y="452839"/>
                  </a:lnTo>
                  <a:lnTo>
                    <a:pt x="378453" y="536801"/>
                  </a:lnTo>
                  <a:lnTo>
                    <a:pt x="356385" y="620965"/>
                  </a:lnTo>
                  <a:lnTo>
                    <a:pt x="334960" y="705328"/>
                  </a:lnTo>
                  <a:lnTo>
                    <a:pt x="314178" y="789885"/>
                  </a:lnTo>
                  <a:lnTo>
                    <a:pt x="294044" y="874634"/>
                  </a:lnTo>
                  <a:lnTo>
                    <a:pt x="274557" y="959571"/>
                  </a:lnTo>
                  <a:lnTo>
                    <a:pt x="255721" y="1044692"/>
                  </a:lnTo>
                  <a:lnTo>
                    <a:pt x="237537" y="1129993"/>
                  </a:lnTo>
                  <a:lnTo>
                    <a:pt x="220007" y="1215471"/>
                  </a:lnTo>
                  <a:lnTo>
                    <a:pt x="203133" y="1301123"/>
                  </a:lnTo>
                  <a:lnTo>
                    <a:pt x="186917" y="1386944"/>
                  </a:lnTo>
                  <a:lnTo>
                    <a:pt x="171361" y="1472931"/>
                  </a:lnTo>
                  <a:lnTo>
                    <a:pt x="156467" y="1559081"/>
                  </a:lnTo>
                  <a:lnTo>
                    <a:pt x="142237" y="1645389"/>
                  </a:lnTo>
                  <a:lnTo>
                    <a:pt x="128673" y="1731852"/>
                  </a:lnTo>
                  <a:lnTo>
                    <a:pt x="115776" y="1818467"/>
                  </a:lnTo>
                  <a:lnTo>
                    <a:pt x="103548" y="1905230"/>
                  </a:lnTo>
                  <a:lnTo>
                    <a:pt x="91993" y="1992137"/>
                  </a:lnTo>
                  <a:lnTo>
                    <a:pt x="81110" y="2079185"/>
                  </a:lnTo>
                  <a:lnTo>
                    <a:pt x="70903" y="2166370"/>
                  </a:lnTo>
                  <a:lnTo>
                    <a:pt x="61373" y="2253688"/>
                  </a:lnTo>
                  <a:lnTo>
                    <a:pt x="52523" y="2341136"/>
                  </a:lnTo>
                  <a:lnTo>
                    <a:pt x="44354" y="2428711"/>
                  </a:lnTo>
                  <a:lnTo>
                    <a:pt x="36867" y="2516408"/>
                  </a:lnTo>
                  <a:lnTo>
                    <a:pt x="30066" y="2604224"/>
                  </a:lnTo>
                  <a:lnTo>
                    <a:pt x="23952" y="2692155"/>
                  </a:lnTo>
                  <a:lnTo>
                    <a:pt x="18526" y="2780198"/>
                  </a:lnTo>
                  <a:lnTo>
                    <a:pt x="13792" y="2868349"/>
                  </a:lnTo>
                  <a:lnTo>
                    <a:pt x="9750" y="2956604"/>
                  </a:lnTo>
                  <a:lnTo>
                    <a:pt x="6403" y="3044960"/>
                  </a:lnTo>
                  <a:lnTo>
                    <a:pt x="3751" y="3133484"/>
                  </a:lnTo>
                  <a:lnTo>
                    <a:pt x="1800" y="3221961"/>
                  </a:lnTo>
                  <a:lnTo>
                    <a:pt x="549" y="3310598"/>
                  </a:lnTo>
                  <a:lnTo>
                    <a:pt x="0" y="3399322"/>
                  </a:lnTo>
                  <a:lnTo>
                    <a:pt x="155" y="3488128"/>
                  </a:lnTo>
                  <a:lnTo>
                    <a:pt x="1016" y="3577014"/>
                  </a:lnTo>
                  <a:lnTo>
                    <a:pt x="2586" y="3665975"/>
                  </a:lnTo>
                  <a:lnTo>
                    <a:pt x="4865" y="3755007"/>
                  </a:lnTo>
                  <a:lnTo>
                    <a:pt x="7857" y="3844108"/>
                  </a:lnTo>
                  <a:lnTo>
                    <a:pt x="11563" y="3933274"/>
                  </a:lnTo>
                  <a:lnTo>
                    <a:pt x="16030" y="4023295"/>
                  </a:lnTo>
                  <a:lnTo>
                    <a:pt x="21124" y="4111785"/>
                  </a:lnTo>
                  <a:lnTo>
                    <a:pt x="26983" y="4201123"/>
                  </a:lnTo>
                  <a:lnTo>
                    <a:pt x="33564" y="4290511"/>
                  </a:lnTo>
                  <a:lnTo>
                    <a:pt x="40869" y="4379946"/>
                  </a:lnTo>
                  <a:lnTo>
                    <a:pt x="48899" y="4469424"/>
                  </a:lnTo>
                  <a:lnTo>
                    <a:pt x="57657" y="4558940"/>
                  </a:lnTo>
                  <a:lnTo>
                    <a:pt x="67144" y="4648493"/>
                  </a:lnTo>
                  <a:lnTo>
                    <a:pt x="77362" y="4738078"/>
                  </a:lnTo>
                  <a:lnTo>
                    <a:pt x="88314" y="4827691"/>
                  </a:lnTo>
                  <a:lnTo>
                    <a:pt x="100001" y="4917329"/>
                  </a:lnTo>
                  <a:lnTo>
                    <a:pt x="112425" y="5006988"/>
                  </a:lnTo>
                  <a:lnTo>
                    <a:pt x="125588" y="5096665"/>
                  </a:lnTo>
                  <a:lnTo>
                    <a:pt x="139493" y="5186355"/>
                  </a:lnTo>
                  <a:lnTo>
                    <a:pt x="154140" y="5276057"/>
                  </a:lnTo>
                  <a:lnTo>
                    <a:pt x="169532" y="5365764"/>
                  </a:lnTo>
                  <a:lnTo>
                    <a:pt x="185671" y="5455475"/>
                  </a:lnTo>
                  <a:lnTo>
                    <a:pt x="202558" y="5545186"/>
                  </a:lnTo>
                  <a:lnTo>
                    <a:pt x="220196" y="5634892"/>
                  </a:lnTo>
                  <a:lnTo>
                    <a:pt x="238587" y="5724590"/>
                  </a:lnTo>
                  <a:lnTo>
                    <a:pt x="257733" y="5814277"/>
                  </a:lnTo>
                  <a:lnTo>
                    <a:pt x="277634" y="5903950"/>
                  </a:lnTo>
                  <a:lnTo>
                    <a:pt x="298295" y="5993603"/>
                  </a:lnTo>
                  <a:lnTo>
                    <a:pt x="319715" y="6083234"/>
                  </a:lnTo>
                  <a:lnTo>
                    <a:pt x="341898" y="6172840"/>
                  </a:lnTo>
                  <a:lnTo>
                    <a:pt x="364845" y="6262416"/>
                  </a:lnTo>
                  <a:lnTo>
                    <a:pt x="388558" y="6351959"/>
                  </a:lnTo>
                  <a:lnTo>
                    <a:pt x="413039" y="6441465"/>
                  </a:lnTo>
                  <a:lnTo>
                    <a:pt x="438290" y="6530930"/>
                  </a:lnTo>
                  <a:lnTo>
                    <a:pt x="464313" y="6620352"/>
                  </a:lnTo>
                  <a:lnTo>
                    <a:pt x="491110" y="6709727"/>
                  </a:lnTo>
                  <a:lnTo>
                    <a:pt x="518630" y="6798885"/>
                  </a:lnTo>
                  <a:lnTo>
                    <a:pt x="537402" y="6857999"/>
                  </a:lnTo>
                  <a:lnTo>
                    <a:pt x="5117578" y="6857999"/>
                  </a:lnTo>
                  <a:lnTo>
                    <a:pt x="5111008" y="6846232"/>
                  </a:lnTo>
                  <a:lnTo>
                    <a:pt x="5084019" y="6796975"/>
                  </a:lnTo>
                  <a:lnTo>
                    <a:pt x="5057395" y="6747444"/>
                  </a:lnTo>
                  <a:lnTo>
                    <a:pt x="5031137" y="6697640"/>
                  </a:lnTo>
                  <a:lnTo>
                    <a:pt x="5005247" y="6647566"/>
                  </a:lnTo>
                  <a:lnTo>
                    <a:pt x="4979729" y="6597221"/>
                  </a:lnTo>
                  <a:lnTo>
                    <a:pt x="4954583" y="6546607"/>
                  </a:lnTo>
                  <a:lnTo>
                    <a:pt x="4929813" y="6495726"/>
                  </a:lnTo>
                  <a:lnTo>
                    <a:pt x="4905421" y="6444578"/>
                  </a:lnTo>
                  <a:lnTo>
                    <a:pt x="4881409" y="6393165"/>
                  </a:lnTo>
                  <a:lnTo>
                    <a:pt x="4857778" y="6341488"/>
                  </a:lnTo>
                  <a:lnTo>
                    <a:pt x="4834533" y="6289548"/>
                  </a:lnTo>
                  <a:lnTo>
                    <a:pt x="4811674" y="6237347"/>
                  </a:lnTo>
                  <a:lnTo>
                    <a:pt x="4789203" y="6184885"/>
                  </a:lnTo>
                  <a:lnTo>
                    <a:pt x="4767125" y="6132164"/>
                  </a:lnTo>
                  <a:lnTo>
                    <a:pt x="4745439" y="6079184"/>
                  </a:lnTo>
                  <a:lnTo>
                    <a:pt x="4724150" y="6025949"/>
                  </a:lnTo>
                  <a:lnTo>
                    <a:pt x="4703258" y="5972457"/>
                  </a:lnTo>
                  <a:lnTo>
                    <a:pt x="4682767" y="5918711"/>
                  </a:lnTo>
                  <a:lnTo>
                    <a:pt x="4662678" y="5864712"/>
                  </a:lnTo>
                  <a:lnTo>
                    <a:pt x="4642995" y="5810461"/>
                  </a:lnTo>
                  <a:lnTo>
                    <a:pt x="4623718" y="5755959"/>
                  </a:lnTo>
                  <a:lnTo>
                    <a:pt x="4604851" y="5701208"/>
                  </a:lnTo>
                  <a:lnTo>
                    <a:pt x="4586395" y="5646208"/>
                  </a:lnTo>
                  <a:lnTo>
                    <a:pt x="4568353" y="5590962"/>
                  </a:lnTo>
                  <a:lnTo>
                    <a:pt x="4550727" y="5535469"/>
                  </a:lnTo>
                  <a:lnTo>
                    <a:pt x="4533520" y="5479732"/>
                  </a:lnTo>
                  <a:lnTo>
                    <a:pt x="4516770" y="5423861"/>
                  </a:lnTo>
                  <a:lnTo>
                    <a:pt x="4500503" y="5367961"/>
                  </a:lnTo>
                  <a:lnTo>
                    <a:pt x="4484719" y="5312033"/>
                  </a:lnTo>
                  <a:lnTo>
                    <a:pt x="4469417" y="5256080"/>
                  </a:lnTo>
                  <a:lnTo>
                    <a:pt x="4454594" y="5200104"/>
                  </a:lnTo>
                  <a:lnTo>
                    <a:pt x="4440251" y="5144108"/>
                  </a:lnTo>
                  <a:lnTo>
                    <a:pt x="4426385" y="5088092"/>
                  </a:lnTo>
                  <a:lnTo>
                    <a:pt x="4412996" y="5032061"/>
                  </a:lnTo>
                  <a:lnTo>
                    <a:pt x="4400083" y="4976015"/>
                  </a:lnTo>
                  <a:lnTo>
                    <a:pt x="4387643" y="4919958"/>
                  </a:lnTo>
                  <a:lnTo>
                    <a:pt x="4375677" y="4863891"/>
                  </a:lnTo>
                  <a:lnTo>
                    <a:pt x="4364182" y="4807817"/>
                  </a:lnTo>
                  <a:lnTo>
                    <a:pt x="4353157" y="4751738"/>
                  </a:lnTo>
                  <a:lnTo>
                    <a:pt x="4342602" y="4695657"/>
                  </a:lnTo>
                  <a:lnTo>
                    <a:pt x="4332516" y="4639575"/>
                  </a:lnTo>
                  <a:lnTo>
                    <a:pt x="4322896" y="4583495"/>
                  </a:lnTo>
                  <a:lnTo>
                    <a:pt x="4313741" y="4527419"/>
                  </a:lnTo>
                  <a:lnTo>
                    <a:pt x="4305051" y="4471349"/>
                  </a:lnTo>
                  <a:lnTo>
                    <a:pt x="4296825" y="4415288"/>
                  </a:lnTo>
                  <a:lnTo>
                    <a:pt x="4289060" y="4359238"/>
                  </a:lnTo>
                  <a:lnTo>
                    <a:pt x="4281757" y="4303202"/>
                  </a:lnTo>
                  <a:lnTo>
                    <a:pt x="4274913" y="4247180"/>
                  </a:lnTo>
                  <a:lnTo>
                    <a:pt x="4268527" y="4191177"/>
                  </a:lnTo>
                  <a:lnTo>
                    <a:pt x="4262599" y="4135193"/>
                  </a:lnTo>
                  <a:lnTo>
                    <a:pt x="4257127" y="4079232"/>
                  </a:lnTo>
                  <a:lnTo>
                    <a:pt x="4252045" y="4022501"/>
                  </a:lnTo>
                  <a:lnTo>
                    <a:pt x="4247546" y="3967384"/>
                  </a:lnTo>
                  <a:lnTo>
                    <a:pt x="4243434" y="3911503"/>
                  </a:lnTo>
                  <a:lnTo>
                    <a:pt x="4239774" y="3855653"/>
                  </a:lnTo>
                  <a:lnTo>
                    <a:pt x="4236564" y="3799837"/>
                  </a:lnTo>
                  <a:lnTo>
                    <a:pt x="4233802" y="3744057"/>
                  </a:lnTo>
                  <a:lnTo>
                    <a:pt x="4231489" y="3688314"/>
                  </a:lnTo>
                  <a:lnTo>
                    <a:pt x="4229621" y="3632612"/>
                  </a:lnTo>
                  <a:lnTo>
                    <a:pt x="4228199" y="3576953"/>
                  </a:lnTo>
                  <a:lnTo>
                    <a:pt x="4227220" y="3521338"/>
                  </a:lnTo>
                  <a:lnTo>
                    <a:pt x="4226685" y="3465771"/>
                  </a:lnTo>
                  <a:lnTo>
                    <a:pt x="4226659" y="3399322"/>
                  </a:lnTo>
                  <a:lnTo>
                    <a:pt x="4226937" y="3354787"/>
                  </a:lnTo>
                  <a:lnTo>
                    <a:pt x="4227723" y="3299375"/>
                  </a:lnTo>
                  <a:lnTo>
                    <a:pt x="4228946" y="3244018"/>
                  </a:lnTo>
                  <a:lnTo>
                    <a:pt x="4230606" y="3188721"/>
                  </a:lnTo>
                  <a:lnTo>
                    <a:pt x="4232705" y="3133414"/>
                  </a:lnTo>
                  <a:lnTo>
                    <a:pt x="4235231" y="3078310"/>
                  </a:lnTo>
                  <a:lnTo>
                    <a:pt x="4238194" y="3023201"/>
                  </a:lnTo>
                  <a:lnTo>
                    <a:pt x="4241589" y="2968160"/>
                  </a:lnTo>
                  <a:lnTo>
                    <a:pt x="4245415" y="2913188"/>
                  </a:lnTo>
                  <a:lnTo>
                    <a:pt x="4249670" y="2858289"/>
                  </a:lnTo>
                  <a:lnTo>
                    <a:pt x="4254353" y="2803464"/>
                  </a:lnTo>
                  <a:lnTo>
                    <a:pt x="4259463" y="2748716"/>
                  </a:lnTo>
                  <a:lnTo>
                    <a:pt x="4264999" y="2694046"/>
                  </a:lnTo>
                  <a:lnTo>
                    <a:pt x="4270960" y="2639457"/>
                  </a:lnTo>
                  <a:lnTo>
                    <a:pt x="4277344" y="2584952"/>
                  </a:lnTo>
                  <a:lnTo>
                    <a:pt x="4284150" y="2530533"/>
                  </a:lnTo>
                  <a:lnTo>
                    <a:pt x="4291378" y="2476201"/>
                  </a:lnTo>
                  <a:lnTo>
                    <a:pt x="4299025" y="2421960"/>
                  </a:lnTo>
                  <a:lnTo>
                    <a:pt x="4307091" y="2367811"/>
                  </a:lnTo>
                  <a:lnTo>
                    <a:pt x="4315574" y="2313756"/>
                  </a:lnTo>
                  <a:lnTo>
                    <a:pt x="4324474" y="2259799"/>
                  </a:lnTo>
                  <a:lnTo>
                    <a:pt x="4333788" y="2205941"/>
                  </a:lnTo>
                  <a:lnTo>
                    <a:pt x="4343516" y="2152184"/>
                  </a:lnTo>
                  <a:lnTo>
                    <a:pt x="4353657" y="2098531"/>
                  </a:lnTo>
                  <a:lnTo>
                    <a:pt x="4364209" y="2044984"/>
                  </a:lnTo>
                  <a:lnTo>
                    <a:pt x="4375171" y="1991546"/>
                  </a:lnTo>
                  <a:lnTo>
                    <a:pt x="4386542" y="1938217"/>
                  </a:lnTo>
                  <a:lnTo>
                    <a:pt x="4398321" y="1885002"/>
                  </a:lnTo>
                  <a:lnTo>
                    <a:pt x="4410506" y="1831902"/>
                  </a:lnTo>
                  <a:lnTo>
                    <a:pt x="4423097" y="1778919"/>
                  </a:lnTo>
                  <a:lnTo>
                    <a:pt x="4436092" y="1726056"/>
                  </a:lnTo>
                  <a:lnTo>
                    <a:pt x="4449490" y="1673314"/>
                  </a:lnTo>
                  <a:lnTo>
                    <a:pt x="4463289" y="1620697"/>
                  </a:lnTo>
                  <a:lnTo>
                    <a:pt x="4477489" y="1568206"/>
                  </a:lnTo>
                  <a:lnTo>
                    <a:pt x="4492088" y="1515844"/>
                  </a:lnTo>
                  <a:lnTo>
                    <a:pt x="4507085" y="1463612"/>
                  </a:lnTo>
                  <a:lnTo>
                    <a:pt x="4522480" y="1411514"/>
                  </a:lnTo>
                  <a:lnTo>
                    <a:pt x="4538269" y="1359551"/>
                  </a:lnTo>
                  <a:lnTo>
                    <a:pt x="4554454" y="1307726"/>
                  </a:lnTo>
                  <a:lnTo>
                    <a:pt x="4571031" y="1256041"/>
                  </a:lnTo>
                  <a:lnTo>
                    <a:pt x="4588000" y="1204498"/>
                  </a:lnTo>
                  <a:lnTo>
                    <a:pt x="4605361" y="1153100"/>
                  </a:lnTo>
                  <a:lnTo>
                    <a:pt x="4623111" y="1101848"/>
                  </a:lnTo>
                  <a:lnTo>
                    <a:pt x="4641249" y="1050746"/>
                  </a:lnTo>
                  <a:lnTo>
                    <a:pt x="4659775" y="999795"/>
                  </a:lnTo>
                  <a:lnTo>
                    <a:pt x="4678686" y="948997"/>
                  </a:lnTo>
                  <a:lnTo>
                    <a:pt x="4697982" y="898355"/>
                  </a:lnTo>
                  <a:lnTo>
                    <a:pt x="4717662" y="847871"/>
                  </a:lnTo>
                  <a:lnTo>
                    <a:pt x="4737725" y="797548"/>
                  </a:lnTo>
                  <a:lnTo>
                    <a:pt x="4758168" y="747387"/>
                  </a:lnTo>
                  <a:lnTo>
                    <a:pt x="4778992" y="697391"/>
                  </a:lnTo>
                  <a:lnTo>
                    <a:pt x="4800194" y="647562"/>
                  </a:lnTo>
                  <a:lnTo>
                    <a:pt x="4821773" y="597903"/>
                  </a:lnTo>
                  <a:lnTo>
                    <a:pt x="4843729" y="548415"/>
                  </a:lnTo>
                  <a:lnTo>
                    <a:pt x="4866061" y="499101"/>
                  </a:lnTo>
                  <a:lnTo>
                    <a:pt x="4888766" y="449963"/>
                  </a:lnTo>
                  <a:lnTo>
                    <a:pt x="4911843" y="401004"/>
                  </a:lnTo>
                  <a:lnTo>
                    <a:pt x="4935293" y="352226"/>
                  </a:lnTo>
                  <a:lnTo>
                    <a:pt x="4959112" y="303630"/>
                  </a:lnTo>
                  <a:lnTo>
                    <a:pt x="4983301" y="255220"/>
                  </a:lnTo>
                  <a:lnTo>
                    <a:pt x="5007858" y="206998"/>
                  </a:lnTo>
                  <a:lnTo>
                    <a:pt x="5032781" y="158965"/>
                  </a:lnTo>
                  <a:lnTo>
                    <a:pt x="5058070" y="111124"/>
                  </a:lnTo>
                  <a:lnTo>
                    <a:pt x="5083722" y="63477"/>
                  </a:lnTo>
                  <a:lnTo>
                    <a:pt x="5109739" y="16027"/>
                  </a:lnTo>
                  <a:lnTo>
                    <a:pt x="5118686" y="0"/>
                  </a:lnTo>
                  <a:close/>
                </a:path>
              </a:pathLst>
            </a:custGeom>
            <a:solidFill>
              <a:srgbClr val="009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852342" y="195952"/>
              <a:ext cx="2339975" cy="6466205"/>
            </a:xfrm>
            <a:custGeom>
              <a:avLst/>
              <a:gdLst/>
              <a:ahLst/>
              <a:cxnLst/>
              <a:rect l="l" t="t" r="r" b="b"/>
              <a:pathLst>
                <a:path w="2339975" h="6466205">
                  <a:moveTo>
                    <a:pt x="2339656" y="0"/>
                  </a:moveTo>
                  <a:lnTo>
                    <a:pt x="2292080" y="15994"/>
                  </a:lnTo>
                  <a:lnTo>
                    <a:pt x="2248717" y="31288"/>
                  </a:lnTo>
                  <a:lnTo>
                    <a:pt x="2205624" y="47149"/>
                  </a:lnTo>
                  <a:lnTo>
                    <a:pt x="2162807" y="63572"/>
                  </a:lnTo>
                  <a:lnTo>
                    <a:pt x="2120270" y="80554"/>
                  </a:lnTo>
                  <a:lnTo>
                    <a:pt x="2078016" y="98089"/>
                  </a:lnTo>
                  <a:lnTo>
                    <a:pt x="2036052" y="116173"/>
                  </a:lnTo>
                  <a:lnTo>
                    <a:pt x="1994381" y="134802"/>
                  </a:lnTo>
                  <a:lnTo>
                    <a:pt x="1953008" y="153971"/>
                  </a:lnTo>
                  <a:lnTo>
                    <a:pt x="1911937" y="173675"/>
                  </a:lnTo>
                  <a:lnTo>
                    <a:pt x="1871173" y="193911"/>
                  </a:lnTo>
                  <a:lnTo>
                    <a:pt x="1830720" y="214673"/>
                  </a:lnTo>
                  <a:lnTo>
                    <a:pt x="1790583" y="235958"/>
                  </a:lnTo>
                  <a:lnTo>
                    <a:pt x="1750766" y="257760"/>
                  </a:lnTo>
                  <a:lnTo>
                    <a:pt x="1711273" y="280075"/>
                  </a:lnTo>
                  <a:lnTo>
                    <a:pt x="1672110" y="302899"/>
                  </a:lnTo>
                  <a:lnTo>
                    <a:pt x="1633281" y="326227"/>
                  </a:lnTo>
                  <a:lnTo>
                    <a:pt x="1594790" y="350055"/>
                  </a:lnTo>
                  <a:lnTo>
                    <a:pt x="1556641" y="374378"/>
                  </a:lnTo>
                  <a:lnTo>
                    <a:pt x="1518840" y="399192"/>
                  </a:lnTo>
                  <a:lnTo>
                    <a:pt x="1481390" y="424492"/>
                  </a:lnTo>
                  <a:lnTo>
                    <a:pt x="1444296" y="450274"/>
                  </a:lnTo>
                  <a:lnTo>
                    <a:pt x="1407563" y="476533"/>
                  </a:lnTo>
                  <a:lnTo>
                    <a:pt x="1371195" y="503265"/>
                  </a:lnTo>
                  <a:lnTo>
                    <a:pt x="1335197" y="530465"/>
                  </a:lnTo>
                  <a:lnTo>
                    <a:pt x="1299572" y="558129"/>
                  </a:lnTo>
                  <a:lnTo>
                    <a:pt x="1264327" y="586253"/>
                  </a:lnTo>
                  <a:lnTo>
                    <a:pt x="1229464" y="614831"/>
                  </a:lnTo>
                  <a:lnTo>
                    <a:pt x="1194989" y="643859"/>
                  </a:lnTo>
                  <a:lnTo>
                    <a:pt x="1160906" y="673334"/>
                  </a:lnTo>
                  <a:lnTo>
                    <a:pt x="1127219" y="703249"/>
                  </a:lnTo>
                  <a:lnTo>
                    <a:pt x="1093933" y="733602"/>
                  </a:lnTo>
                  <a:lnTo>
                    <a:pt x="1061053" y="764387"/>
                  </a:lnTo>
                  <a:lnTo>
                    <a:pt x="1028583" y="795600"/>
                  </a:lnTo>
                  <a:lnTo>
                    <a:pt x="996527" y="827236"/>
                  </a:lnTo>
                  <a:lnTo>
                    <a:pt x="964890" y="859292"/>
                  </a:lnTo>
                  <a:lnTo>
                    <a:pt x="933677" y="891762"/>
                  </a:lnTo>
                  <a:lnTo>
                    <a:pt x="902892" y="924641"/>
                  </a:lnTo>
                  <a:lnTo>
                    <a:pt x="872539" y="957926"/>
                  </a:lnTo>
                  <a:lnTo>
                    <a:pt x="842623" y="991613"/>
                  </a:lnTo>
                  <a:lnTo>
                    <a:pt x="813148" y="1025695"/>
                  </a:lnTo>
                  <a:lnTo>
                    <a:pt x="784119" y="1060170"/>
                  </a:lnTo>
                  <a:lnTo>
                    <a:pt x="755540" y="1095032"/>
                  </a:lnTo>
                  <a:lnTo>
                    <a:pt x="727417" y="1130277"/>
                  </a:lnTo>
                  <a:lnTo>
                    <a:pt x="699753" y="1165901"/>
                  </a:lnTo>
                  <a:lnTo>
                    <a:pt x="672552" y="1201899"/>
                  </a:lnTo>
                  <a:lnTo>
                    <a:pt x="645820" y="1238266"/>
                  </a:lnTo>
                  <a:lnTo>
                    <a:pt x="619560" y="1274999"/>
                  </a:lnTo>
                  <a:lnTo>
                    <a:pt x="593778" y="1312092"/>
                  </a:lnTo>
                  <a:lnTo>
                    <a:pt x="568478" y="1349541"/>
                  </a:lnTo>
                  <a:lnTo>
                    <a:pt x="543664" y="1387342"/>
                  </a:lnTo>
                  <a:lnTo>
                    <a:pt x="519341" y="1425490"/>
                  </a:lnTo>
                  <a:lnTo>
                    <a:pt x="495513" y="1463980"/>
                  </a:lnTo>
                  <a:lnTo>
                    <a:pt x="472184" y="1502809"/>
                  </a:lnTo>
                  <a:lnTo>
                    <a:pt x="449360" y="1541971"/>
                  </a:lnTo>
                  <a:lnTo>
                    <a:pt x="427045" y="1581463"/>
                  </a:lnTo>
                  <a:lnTo>
                    <a:pt x="405242" y="1621279"/>
                  </a:lnTo>
                  <a:lnTo>
                    <a:pt x="383958" y="1661415"/>
                  </a:lnTo>
                  <a:lnTo>
                    <a:pt x="363195" y="1701867"/>
                  </a:lnTo>
                  <a:lnTo>
                    <a:pt x="342960" y="1742631"/>
                  </a:lnTo>
                  <a:lnTo>
                    <a:pt x="323255" y="1783701"/>
                  </a:lnTo>
                  <a:lnTo>
                    <a:pt x="304086" y="1825073"/>
                  </a:lnTo>
                  <a:lnTo>
                    <a:pt x="285457" y="1866743"/>
                  </a:lnTo>
                  <a:lnTo>
                    <a:pt x="267373" y="1908707"/>
                  </a:lnTo>
                  <a:lnTo>
                    <a:pt x="249837" y="1950959"/>
                  </a:lnTo>
                  <a:lnTo>
                    <a:pt x="232856" y="1993495"/>
                  </a:lnTo>
                  <a:lnTo>
                    <a:pt x="216432" y="2036312"/>
                  </a:lnTo>
                  <a:lnTo>
                    <a:pt x="200571" y="2079403"/>
                  </a:lnTo>
                  <a:lnTo>
                    <a:pt x="185277" y="2122766"/>
                  </a:lnTo>
                  <a:lnTo>
                    <a:pt x="170555" y="2166395"/>
                  </a:lnTo>
                  <a:lnTo>
                    <a:pt x="156408" y="2210285"/>
                  </a:lnTo>
                  <a:lnTo>
                    <a:pt x="142842" y="2254433"/>
                  </a:lnTo>
                  <a:lnTo>
                    <a:pt x="129861" y="2298834"/>
                  </a:lnTo>
                  <a:lnTo>
                    <a:pt x="117470" y="2343483"/>
                  </a:lnTo>
                  <a:lnTo>
                    <a:pt x="105672" y="2388377"/>
                  </a:lnTo>
                  <a:lnTo>
                    <a:pt x="94473" y="2433509"/>
                  </a:lnTo>
                  <a:lnTo>
                    <a:pt x="83877" y="2478877"/>
                  </a:lnTo>
                  <a:lnTo>
                    <a:pt x="73888" y="2524475"/>
                  </a:lnTo>
                  <a:lnTo>
                    <a:pt x="64511" y="2570299"/>
                  </a:lnTo>
                  <a:lnTo>
                    <a:pt x="55751" y="2616344"/>
                  </a:lnTo>
                  <a:lnTo>
                    <a:pt x="47611" y="2662607"/>
                  </a:lnTo>
                  <a:lnTo>
                    <a:pt x="40097" y="2709082"/>
                  </a:lnTo>
                  <a:lnTo>
                    <a:pt x="33213" y="2755764"/>
                  </a:lnTo>
                  <a:lnTo>
                    <a:pt x="26963" y="2802651"/>
                  </a:lnTo>
                  <a:lnTo>
                    <a:pt x="21352" y="2849736"/>
                  </a:lnTo>
                  <a:lnTo>
                    <a:pt x="16384" y="2897016"/>
                  </a:lnTo>
                  <a:lnTo>
                    <a:pt x="12064" y="2944486"/>
                  </a:lnTo>
                  <a:lnTo>
                    <a:pt x="8396" y="2992142"/>
                  </a:lnTo>
                  <a:lnTo>
                    <a:pt x="5385" y="3039979"/>
                  </a:lnTo>
                  <a:lnTo>
                    <a:pt x="3036" y="3087992"/>
                  </a:lnTo>
                  <a:lnTo>
                    <a:pt x="1352" y="3136178"/>
                  </a:lnTo>
                  <a:lnTo>
                    <a:pt x="338" y="3184531"/>
                  </a:lnTo>
                  <a:lnTo>
                    <a:pt x="0" y="3233047"/>
                  </a:lnTo>
                  <a:lnTo>
                    <a:pt x="338" y="3281563"/>
                  </a:lnTo>
                  <a:lnTo>
                    <a:pt x="1352" y="3329916"/>
                  </a:lnTo>
                  <a:lnTo>
                    <a:pt x="3036" y="3378101"/>
                  </a:lnTo>
                  <a:lnTo>
                    <a:pt x="5385" y="3426115"/>
                  </a:lnTo>
                  <a:lnTo>
                    <a:pt x="8396" y="3473951"/>
                  </a:lnTo>
                  <a:lnTo>
                    <a:pt x="12064" y="3521607"/>
                  </a:lnTo>
                  <a:lnTo>
                    <a:pt x="16384" y="3569077"/>
                  </a:lnTo>
                  <a:lnTo>
                    <a:pt x="21352" y="3616357"/>
                  </a:lnTo>
                  <a:lnTo>
                    <a:pt x="26963" y="3663443"/>
                  </a:lnTo>
                  <a:lnTo>
                    <a:pt x="33213" y="3710329"/>
                  </a:lnTo>
                  <a:lnTo>
                    <a:pt x="40097" y="3757012"/>
                  </a:lnTo>
                  <a:lnTo>
                    <a:pt x="47611" y="3803487"/>
                  </a:lnTo>
                  <a:lnTo>
                    <a:pt x="55751" y="3849749"/>
                  </a:lnTo>
                  <a:lnTo>
                    <a:pt x="64511" y="3895795"/>
                  </a:lnTo>
                  <a:lnTo>
                    <a:pt x="73888" y="3941619"/>
                  </a:lnTo>
                  <a:lnTo>
                    <a:pt x="83877" y="3987217"/>
                  </a:lnTo>
                  <a:lnTo>
                    <a:pt x="94473" y="4032584"/>
                  </a:lnTo>
                  <a:lnTo>
                    <a:pt x="105672" y="4077717"/>
                  </a:lnTo>
                  <a:lnTo>
                    <a:pt x="117470" y="4122610"/>
                  </a:lnTo>
                  <a:lnTo>
                    <a:pt x="129861" y="4167259"/>
                  </a:lnTo>
                  <a:lnTo>
                    <a:pt x="142842" y="4211660"/>
                  </a:lnTo>
                  <a:lnTo>
                    <a:pt x="156408" y="4255808"/>
                  </a:lnTo>
                  <a:lnTo>
                    <a:pt x="170555" y="4299699"/>
                  </a:lnTo>
                  <a:lnTo>
                    <a:pt x="185277" y="4343328"/>
                  </a:lnTo>
                  <a:lnTo>
                    <a:pt x="200571" y="4386690"/>
                  </a:lnTo>
                  <a:lnTo>
                    <a:pt x="216432" y="4429782"/>
                  </a:lnTo>
                  <a:lnTo>
                    <a:pt x="232856" y="4472598"/>
                  </a:lnTo>
                  <a:lnTo>
                    <a:pt x="249837" y="4515135"/>
                  </a:lnTo>
                  <a:lnTo>
                    <a:pt x="267373" y="4557387"/>
                  </a:lnTo>
                  <a:lnTo>
                    <a:pt x="285457" y="4599350"/>
                  </a:lnTo>
                  <a:lnTo>
                    <a:pt x="304086" y="4641020"/>
                  </a:lnTo>
                  <a:lnTo>
                    <a:pt x="323255" y="4682393"/>
                  </a:lnTo>
                  <a:lnTo>
                    <a:pt x="342960" y="4723463"/>
                  </a:lnTo>
                  <a:lnTo>
                    <a:pt x="363195" y="4764226"/>
                  </a:lnTo>
                  <a:lnTo>
                    <a:pt x="383958" y="4804678"/>
                  </a:lnTo>
                  <a:lnTo>
                    <a:pt x="405242" y="4844815"/>
                  </a:lnTo>
                  <a:lnTo>
                    <a:pt x="427045" y="4884631"/>
                  </a:lnTo>
                  <a:lnTo>
                    <a:pt x="449360" y="4924122"/>
                  </a:lnTo>
                  <a:lnTo>
                    <a:pt x="472184" y="4963285"/>
                  </a:lnTo>
                  <a:lnTo>
                    <a:pt x="495513" y="5002113"/>
                  </a:lnTo>
                  <a:lnTo>
                    <a:pt x="519341" y="5040604"/>
                  </a:lnTo>
                  <a:lnTo>
                    <a:pt x="543664" y="5078752"/>
                  </a:lnTo>
                  <a:lnTo>
                    <a:pt x="568478" y="5116553"/>
                  </a:lnTo>
                  <a:lnTo>
                    <a:pt x="593778" y="5154002"/>
                  </a:lnTo>
                  <a:lnTo>
                    <a:pt x="619560" y="5191095"/>
                  </a:lnTo>
                  <a:lnTo>
                    <a:pt x="645820" y="5227827"/>
                  </a:lnTo>
                  <a:lnTo>
                    <a:pt x="672552" y="5264195"/>
                  </a:lnTo>
                  <a:lnTo>
                    <a:pt x="699753" y="5300192"/>
                  </a:lnTo>
                  <a:lnTo>
                    <a:pt x="727417" y="5335816"/>
                  </a:lnTo>
                  <a:lnTo>
                    <a:pt x="755540" y="5371061"/>
                  </a:lnTo>
                  <a:lnTo>
                    <a:pt x="784119" y="5405924"/>
                  </a:lnTo>
                  <a:lnTo>
                    <a:pt x="813148" y="5440398"/>
                  </a:lnTo>
                  <a:lnTo>
                    <a:pt x="842623" y="5474481"/>
                  </a:lnTo>
                  <a:lnTo>
                    <a:pt x="872539" y="5508167"/>
                  </a:lnTo>
                  <a:lnTo>
                    <a:pt x="902892" y="5541452"/>
                  </a:lnTo>
                  <a:lnTo>
                    <a:pt x="933677" y="5574332"/>
                  </a:lnTo>
                  <a:lnTo>
                    <a:pt x="964890" y="5606802"/>
                  </a:lnTo>
                  <a:lnTo>
                    <a:pt x="996527" y="5638857"/>
                  </a:lnTo>
                  <a:lnTo>
                    <a:pt x="1028583" y="5670493"/>
                  </a:lnTo>
                  <a:lnTo>
                    <a:pt x="1061053" y="5701706"/>
                  </a:lnTo>
                  <a:lnTo>
                    <a:pt x="1093933" y="5732491"/>
                  </a:lnTo>
                  <a:lnTo>
                    <a:pt x="1127219" y="5762844"/>
                  </a:lnTo>
                  <a:lnTo>
                    <a:pt x="1160906" y="5792760"/>
                  </a:lnTo>
                  <a:lnTo>
                    <a:pt x="1194989" y="5822234"/>
                  </a:lnTo>
                  <a:lnTo>
                    <a:pt x="1229464" y="5851263"/>
                  </a:lnTo>
                  <a:lnTo>
                    <a:pt x="1264327" y="5879841"/>
                  </a:lnTo>
                  <a:lnTo>
                    <a:pt x="1299572" y="5907964"/>
                  </a:lnTo>
                  <a:lnTo>
                    <a:pt x="1335197" y="5935628"/>
                  </a:lnTo>
                  <a:lnTo>
                    <a:pt x="1371195" y="5962829"/>
                  </a:lnTo>
                  <a:lnTo>
                    <a:pt x="1407563" y="5989560"/>
                  </a:lnTo>
                  <a:lnTo>
                    <a:pt x="1444296" y="6015820"/>
                  </a:lnTo>
                  <a:lnTo>
                    <a:pt x="1481390" y="6041601"/>
                  </a:lnTo>
                  <a:lnTo>
                    <a:pt x="1518840" y="6066902"/>
                  </a:lnTo>
                  <a:lnTo>
                    <a:pt x="1556641" y="6091715"/>
                  </a:lnTo>
                  <a:lnTo>
                    <a:pt x="1594790" y="6116039"/>
                  </a:lnTo>
                  <a:lnTo>
                    <a:pt x="1633281" y="6139866"/>
                  </a:lnTo>
                  <a:lnTo>
                    <a:pt x="1672110" y="6163195"/>
                  </a:lnTo>
                  <a:lnTo>
                    <a:pt x="1711273" y="6186019"/>
                  </a:lnTo>
                  <a:lnTo>
                    <a:pt x="1750766" y="6208334"/>
                  </a:lnTo>
                  <a:lnTo>
                    <a:pt x="1790583" y="6230136"/>
                  </a:lnTo>
                  <a:lnTo>
                    <a:pt x="1830720" y="6251420"/>
                  </a:lnTo>
                  <a:lnTo>
                    <a:pt x="1871173" y="6272183"/>
                  </a:lnTo>
                  <a:lnTo>
                    <a:pt x="1911937" y="6292418"/>
                  </a:lnTo>
                  <a:lnTo>
                    <a:pt x="1953008" y="6312123"/>
                  </a:lnTo>
                  <a:lnTo>
                    <a:pt x="1994381" y="6331292"/>
                  </a:lnTo>
                  <a:lnTo>
                    <a:pt x="2036052" y="6349921"/>
                  </a:lnTo>
                  <a:lnTo>
                    <a:pt x="2078016" y="6368005"/>
                  </a:lnTo>
                  <a:lnTo>
                    <a:pt x="2120270" y="6385540"/>
                  </a:lnTo>
                  <a:lnTo>
                    <a:pt x="2162807" y="6402521"/>
                  </a:lnTo>
                  <a:lnTo>
                    <a:pt x="2205624" y="6418945"/>
                  </a:lnTo>
                  <a:lnTo>
                    <a:pt x="2248717" y="6434806"/>
                  </a:lnTo>
                  <a:lnTo>
                    <a:pt x="2292080" y="6450100"/>
                  </a:lnTo>
                  <a:lnTo>
                    <a:pt x="2335710" y="6464822"/>
                  </a:lnTo>
                  <a:lnTo>
                    <a:pt x="2339656" y="6466094"/>
                  </a:lnTo>
                  <a:lnTo>
                    <a:pt x="2339656" y="0"/>
                  </a:lnTo>
                  <a:close/>
                </a:path>
              </a:pathLst>
            </a:custGeom>
            <a:solidFill>
              <a:srgbClr val="3A3A3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1839" y="1822132"/>
              <a:ext cx="5090159" cy="31495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4017" y="1502727"/>
            <a:ext cx="333375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58035" algn="l"/>
              </a:tabLst>
            </a:pPr>
            <a:r>
              <a:rPr dirty="0" sz="8000" spc="-95">
                <a:solidFill>
                  <a:srgbClr val="FFFFFF"/>
                </a:solidFill>
              </a:rPr>
              <a:t>L</a:t>
            </a:r>
            <a:r>
              <a:rPr dirty="0" sz="8000" spc="-865">
                <a:solidFill>
                  <a:srgbClr val="FFFFFF"/>
                </a:solidFill>
              </a:rPr>
              <a:t>E</a:t>
            </a:r>
            <a:r>
              <a:rPr dirty="0" sz="8000" spc="-990">
                <a:solidFill>
                  <a:srgbClr val="FFFFFF"/>
                </a:solidFill>
              </a:rPr>
              <a:t> </a:t>
            </a:r>
            <a:r>
              <a:rPr dirty="0" sz="8000" spc="-1870">
                <a:solidFill>
                  <a:srgbClr val="FFFFFF"/>
                </a:solidFill>
              </a:rPr>
              <a:t>D</a:t>
            </a:r>
            <a:r>
              <a:rPr dirty="0" sz="8000">
                <a:solidFill>
                  <a:srgbClr val="FFFFFF"/>
                </a:solidFill>
              </a:rPr>
              <a:t>	</a:t>
            </a:r>
            <a:r>
              <a:rPr dirty="0" sz="8000" spc="440">
                <a:solidFill>
                  <a:srgbClr val="FFFFFF"/>
                </a:solidFill>
              </a:rPr>
              <a:t>Ľ</a:t>
            </a:r>
            <a:r>
              <a:rPr dirty="0" sz="8000" spc="35">
                <a:solidFill>
                  <a:srgbClr val="FFFFFF"/>
                </a:solidFill>
              </a:rPr>
              <a:t>V</a:t>
            </a:r>
            <a:endParaRPr sz="8000"/>
          </a:p>
        </p:txBody>
      </p:sp>
      <p:sp>
        <p:nvSpPr>
          <p:cNvPr id="10" name="object 10"/>
          <p:cNvSpPr txBox="1"/>
          <p:nvPr/>
        </p:nvSpPr>
        <p:spPr>
          <a:xfrm>
            <a:off x="490855" y="3161665"/>
            <a:ext cx="4970145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8542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-22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47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105">
                <a:solidFill>
                  <a:srgbClr val="FFFFFF"/>
                </a:solidFill>
                <a:latin typeface="Roboto"/>
                <a:cs typeface="Roboto"/>
              </a:rPr>
              <a:t>Ľ</a:t>
            </a:r>
            <a:r>
              <a:rPr dirty="0" sz="2000" spc="5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1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40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Roboto"/>
                <a:cs typeface="Roboto"/>
              </a:rPr>
              <a:t>m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Roboto"/>
                <a:cs typeface="Roboto"/>
              </a:rPr>
              <a:t>mm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2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65">
                <a:solidFill>
                  <a:srgbClr val="FFFFFF"/>
                </a:solidFill>
                <a:latin typeface="Roboto"/>
                <a:cs typeface="Roboto"/>
              </a:rPr>
              <a:t>y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b</a:t>
            </a:r>
            <a:r>
              <a:rPr dirty="0" sz="2000" spc="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u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-105">
                <a:solidFill>
                  <a:srgbClr val="FFFFFF"/>
                </a:solidFill>
                <a:latin typeface="Roboto"/>
                <a:cs typeface="Roboto"/>
              </a:rPr>
              <a:t>e 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165">
                <a:solidFill>
                  <a:srgbClr val="FFFFFF"/>
                </a:solidFill>
                <a:latin typeface="Roboto"/>
                <a:cs typeface="Roboto"/>
              </a:rPr>
              <a:t>'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1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-40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dirty="0" sz="2000" spc="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7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Roboto"/>
                <a:cs typeface="Roboto"/>
              </a:rPr>
              <a:t>m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u</a:t>
            </a:r>
            <a:r>
              <a:rPr dirty="0" sz="2000" spc="-2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Roboto"/>
                <a:cs typeface="Roboto"/>
              </a:rPr>
              <a:t>f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u</a:t>
            </a:r>
            <a:r>
              <a:rPr dirty="0" sz="2000" spc="-2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15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40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2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7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endParaRPr sz="20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</a:pP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-40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g</a:t>
            </a:r>
            <a:r>
              <a:rPr dirty="0" sz="2000" spc="-26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1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k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509">
                <a:solidFill>
                  <a:srgbClr val="FFFFFF"/>
                </a:solidFill>
                <a:latin typeface="Roboto"/>
                <a:cs typeface="Roboto"/>
              </a:rPr>
              <a:t>Q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-22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47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17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48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-22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47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105">
                <a:solidFill>
                  <a:srgbClr val="FFFFFF"/>
                </a:solidFill>
                <a:latin typeface="Roboto"/>
                <a:cs typeface="Roboto"/>
              </a:rPr>
              <a:t>Ľ</a:t>
            </a:r>
            <a:r>
              <a:rPr dirty="0" sz="2000" spc="5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484">
                <a:solidFill>
                  <a:srgbClr val="FFFFFF"/>
                </a:solidFill>
                <a:latin typeface="Roboto"/>
                <a:cs typeface="Roboto"/>
              </a:rPr>
              <a:t>.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u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105">
                <a:solidFill>
                  <a:srgbClr val="FFFFFF"/>
                </a:solidFill>
                <a:latin typeface="Roboto"/>
                <a:cs typeface="Roboto"/>
              </a:rPr>
              <a:t>s 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dirty="0" sz="2000" spc="-50">
                <a:solidFill>
                  <a:srgbClr val="FFFFFF"/>
                </a:solidFill>
                <a:latin typeface="Roboto"/>
                <a:cs typeface="Roboto"/>
              </a:rPr>
              <a:t>backlig </a:t>
            </a:r>
            <a:r>
              <a:rPr dirty="0" sz="2000" spc="-30">
                <a:solidFill>
                  <a:srgbClr val="FFFFFF"/>
                </a:solidFill>
                <a:latin typeface="Roboto"/>
                <a:cs typeface="Roboto"/>
              </a:rPr>
              <a:t>ht 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that </a:t>
            </a:r>
            <a:r>
              <a:rPr dirty="0" sz="2000" spc="-40">
                <a:solidFill>
                  <a:srgbClr val="FFFFFF"/>
                </a:solidFill>
                <a:latin typeface="Roboto"/>
                <a:cs typeface="Roboto"/>
              </a:rPr>
              <a:t>emits </a:t>
            </a:r>
            <a:r>
              <a:rPr dirty="0" sz="2000" spc="-100">
                <a:solidFill>
                  <a:srgbClr val="FFFFFF"/>
                </a:solidFill>
                <a:latin typeface="Roboto"/>
                <a:cs typeface="Roboto"/>
              </a:rPr>
              <a:t>lig </a:t>
            </a:r>
            <a:r>
              <a:rPr dirty="0" sz="2000" spc="-30">
                <a:solidFill>
                  <a:srgbClr val="FFFFFF"/>
                </a:solidFill>
                <a:latin typeface="Roboto"/>
                <a:cs typeface="Roboto"/>
              </a:rPr>
              <a:t>ht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fío </a:t>
            </a:r>
            <a:r>
              <a:rPr dirty="0" sz="2000" spc="5">
                <a:solidFill>
                  <a:srgbClr val="FFFFFF"/>
                </a:solidFill>
                <a:latin typeface="Roboto"/>
                <a:cs typeface="Roboto"/>
              </a:rPr>
              <a:t>m </a:t>
            </a:r>
            <a:r>
              <a:rPr dirty="0" sz="2000" spc="-85">
                <a:solidFill>
                  <a:srgbClr val="FFFFFF"/>
                </a:solidFill>
                <a:latin typeface="Roboto"/>
                <a:cs typeface="Roboto"/>
              </a:rPr>
              <a:t>beh </a:t>
            </a:r>
            <a:r>
              <a:rPr dirty="0" sz="2000" spc="-135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dirty="0" sz="2000" spc="-484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15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2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g</a:t>
            </a:r>
            <a:r>
              <a:rPr dirty="0" sz="2000" spc="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3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dirty="0" sz="2000" spc="-2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g</a:t>
            </a:r>
            <a:r>
              <a:rPr dirty="0" sz="2000" spc="-2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dirty="0" sz="2000" spc="-2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35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q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u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120">
                <a:solidFill>
                  <a:srgbClr val="FFFFFF"/>
                </a:solidFill>
                <a:latin typeface="Roboto"/>
                <a:cs typeface="Roboto"/>
              </a:rPr>
              <a:t>y</a:t>
            </a:r>
            <a:r>
              <a:rPr dirty="0" sz="2000" spc="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630">
                <a:solidFill>
                  <a:srgbClr val="FFFFFF"/>
                </a:solidFill>
                <a:latin typeface="Roboto"/>
                <a:cs typeface="Roboto"/>
              </a:rPr>
              <a:t>w</a:t>
            </a:r>
            <a:r>
              <a:rPr dirty="0" sz="2000" spc="1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7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endParaRPr sz="2000">
              <a:latin typeface="Roboto"/>
              <a:cs typeface="Roboto"/>
            </a:endParaRPr>
          </a:p>
          <a:p>
            <a:pPr marL="12700" marR="232410">
              <a:lnSpc>
                <a:spcPct val="100000"/>
              </a:lnSpc>
            </a:pP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x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dirty="0" sz="2000" spc="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7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-2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484">
                <a:solidFill>
                  <a:srgbClr val="FFFFFF"/>
                </a:solidFill>
                <a:latin typeface="Roboto"/>
                <a:cs typeface="Roboto"/>
              </a:rPr>
              <a:t>.</a:t>
            </a:r>
            <a:r>
              <a:rPr dirty="0" sz="2000" spc="90">
                <a:solidFill>
                  <a:srgbClr val="FFFFFF"/>
                </a:solidFill>
                <a:latin typeface="Roboto"/>
                <a:cs typeface="Roboto"/>
              </a:rPr>
              <a:t>Ľ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dirty="0" sz="2000" spc="-2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2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2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140">
                <a:solidFill>
                  <a:srgbClr val="FFFFFF"/>
                </a:solidFill>
                <a:latin typeface="Roboto"/>
                <a:cs typeface="Roboto"/>
              </a:rPr>
              <a:t>k</a:t>
            </a:r>
            <a:r>
              <a:rPr dirty="0" sz="2000" spc="1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Roboto"/>
                <a:cs typeface="Roboto"/>
              </a:rPr>
              <a:t>m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1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15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-105">
                <a:solidFill>
                  <a:srgbClr val="FFFFFF"/>
                </a:solidFill>
                <a:latin typeface="Roboto"/>
                <a:cs typeface="Roboto"/>
              </a:rPr>
              <a:t>e 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-26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475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30">
                <a:solidFill>
                  <a:srgbClr val="FFFFFF"/>
                </a:solidFill>
                <a:latin typeface="Roboto"/>
                <a:cs typeface="Roboto"/>
              </a:rPr>
              <a:t>f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17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630">
                <a:solidFill>
                  <a:srgbClr val="FFFFFF"/>
                </a:solidFill>
                <a:latin typeface="Roboto"/>
                <a:cs typeface="Roboto"/>
              </a:rPr>
              <a:t>w</a:t>
            </a:r>
            <a:r>
              <a:rPr dirty="0" sz="2000" spc="114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dirty="0" sz="2000" spc="-2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-2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g</a:t>
            </a:r>
            <a:r>
              <a:rPr dirty="0" sz="2000" spc="2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u</a:t>
            </a:r>
            <a:r>
              <a:rPr dirty="0" sz="2000" spc="17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-2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g</a:t>
            </a:r>
            <a:r>
              <a:rPr dirty="0" sz="2000" spc="229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40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-3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165">
                <a:solidFill>
                  <a:srgbClr val="FFFFFF"/>
                </a:solidFill>
                <a:latin typeface="Roboto"/>
                <a:cs typeface="Roboto"/>
              </a:rPr>
              <a:t>y</a:t>
            </a:r>
            <a:r>
              <a:rPr dirty="0" sz="2000" spc="350">
                <a:solidFill>
                  <a:srgbClr val="FFFFFF"/>
                </a:solidFill>
                <a:latin typeface="Roboto"/>
                <a:cs typeface="Roboto"/>
              </a:rPr>
              <a:t>.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0"/>
                </a:moveTo>
                <a:lnTo>
                  <a:pt x="0" y="0"/>
                </a:lnTo>
                <a:lnTo>
                  <a:pt x="0" y="6857999"/>
                </a:lnTo>
                <a:lnTo>
                  <a:pt x="12191999" y="6857999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955810" y="0"/>
            <a:ext cx="10236200" cy="6858000"/>
            <a:chOff x="1955810" y="0"/>
            <a:chExt cx="10236200" cy="6858000"/>
          </a:xfrm>
        </p:grpSpPr>
        <p:sp>
          <p:nvSpPr>
            <p:cNvPr id="4" name="object 4"/>
            <p:cNvSpPr/>
            <p:nvPr/>
          </p:nvSpPr>
          <p:spPr>
            <a:xfrm>
              <a:off x="9863772" y="208914"/>
              <a:ext cx="2328545" cy="6440805"/>
            </a:xfrm>
            <a:custGeom>
              <a:avLst/>
              <a:gdLst/>
              <a:ahLst/>
              <a:cxnLst/>
              <a:rect l="l" t="t" r="r" b="b"/>
              <a:pathLst>
                <a:path w="2328545" h="6440805">
                  <a:moveTo>
                    <a:pt x="2328227" y="0"/>
                  </a:moveTo>
                  <a:lnTo>
                    <a:pt x="2225040" y="34925"/>
                  </a:lnTo>
                  <a:lnTo>
                    <a:pt x="2180420" y="51619"/>
                  </a:lnTo>
                  <a:lnTo>
                    <a:pt x="2136100" y="68920"/>
                  </a:lnTo>
                  <a:lnTo>
                    <a:pt x="2092085" y="86823"/>
                  </a:lnTo>
                  <a:lnTo>
                    <a:pt x="2048379" y="105322"/>
                  </a:lnTo>
                  <a:lnTo>
                    <a:pt x="2004988" y="124412"/>
                  </a:lnTo>
                  <a:lnTo>
                    <a:pt x="1961917" y="144088"/>
                  </a:lnTo>
                  <a:lnTo>
                    <a:pt x="1919171" y="164346"/>
                  </a:lnTo>
                  <a:lnTo>
                    <a:pt x="1876754" y="185180"/>
                  </a:lnTo>
                  <a:lnTo>
                    <a:pt x="1834673" y="206585"/>
                  </a:lnTo>
                  <a:lnTo>
                    <a:pt x="1792931" y="228557"/>
                  </a:lnTo>
                  <a:lnTo>
                    <a:pt x="1751535" y="251089"/>
                  </a:lnTo>
                  <a:lnTo>
                    <a:pt x="1710489" y="274177"/>
                  </a:lnTo>
                  <a:lnTo>
                    <a:pt x="1669798" y="297816"/>
                  </a:lnTo>
                  <a:lnTo>
                    <a:pt x="1629467" y="322001"/>
                  </a:lnTo>
                  <a:lnTo>
                    <a:pt x="1589501" y="346726"/>
                  </a:lnTo>
                  <a:lnTo>
                    <a:pt x="1549906" y="371987"/>
                  </a:lnTo>
                  <a:lnTo>
                    <a:pt x="1510686" y="397779"/>
                  </a:lnTo>
                  <a:lnTo>
                    <a:pt x="1471847" y="424097"/>
                  </a:lnTo>
                  <a:lnTo>
                    <a:pt x="1433393" y="450935"/>
                  </a:lnTo>
                  <a:lnTo>
                    <a:pt x="1395330" y="478288"/>
                  </a:lnTo>
                  <a:lnTo>
                    <a:pt x="1357663" y="506152"/>
                  </a:lnTo>
                  <a:lnTo>
                    <a:pt x="1320396" y="534521"/>
                  </a:lnTo>
                  <a:lnTo>
                    <a:pt x="1283535" y="563391"/>
                  </a:lnTo>
                  <a:lnTo>
                    <a:pt x="1247085" y="592755"/>
                  </a:lnTo>
                  <a:lnTo>
                    <a:pt x="1211051" y="622610"/>
                  </a:lnTo>
                  <a:lnTo>
                    <a:pt x="1175437" y="652950"/>
                  </a:lnTo>
                  <a:lnTo>
                    <a:pt x="1140250" y="683770"/>
                  </a:lnTo>
                  <a:lnTo>
                    <a:pt x="1105494" y="715065"/>
                  </a:lnTo>
                  <a:lnTo>
                    <a:pt x="1071174" y="746830"/>
                  </a:lnTo>
                  <a:lnTo>
                    <a:pt x="1037295" y="779060"/>
                  </a:lnTo>
                  <a:lnTo>
                    <a:pt x="1003863" y="811749"/>
                  </a:lnTo>
                  <a:lnTo>
                    <a:pt x="970881" y="844894"/>
                  </a:lnTo>
                  <a:lnTo>
                    <a:pt x="938357" y="878488"/>
                  </a:lnTo>
                  <a:lnTo>
                    <a:pt x="906293" y="912526"/>
                  </a:lnTo>
                  <a:lnTo>
                    <a:pt x="874696" y="947004"/>
                  </a:lnTo>
                  <a:lnTo>
                    <a:pt x="843571" y="981917"/>
                  </a:lnTo>
                  <a:lnTo>
                    <a:pt x="812922" y="1017259"/>
                  </a:lnTo>
                  <a:lnTo>
                    <a:pt x="782755" y="1053026"/>
                  </a:lnTo>
                  <a:lnTo>
                    <a:pt x="753075" y="1089211"/>
                  </a:lnTo>
                  <a:lnTo>
                    <a:pt x="723887" y="1125812"/>
                  </a:lnTo>
                  <a:lnTo>
                    <a:pt x="695195" y="1162821"/>
                  </a:lnTo>
                  <a:lnTo>
                    <a:pt x="667005" y="1200234"/>
                  </a:lnTo>
                  <a:lnTo>
                    <a:pt x="639323" y="1238047"/>
                  </a:lnTo>
                  <a:lnTo>
                    <a:pt x="612152" y="1276253"/>
                  </a:lnTo>
                  <a:lnTo>
                    <a:pt x="585498" y="1314849"/>
                  </a:lnTo>
                  <a:lnTo>
                    <a:pt x="559367" y="1353828"/>
                  </a:lnTo>
                  <a:lnTo>
                    <a:pt x="533763" y="1393186"/>
                  </a:lnTo>
                  <a:lnTo>
                    <a:pt x="508691" y="1432918"/>
                  </a:lnTo>
                  <a:lnTo>
                    <a:pt x="484156" y="1473019"/>
                  </a:lnTo>
                  <a:lnTo>
                    <a:pt x="460164" y="1513484"/>
                  </a:lnTo>
                  <a:lnTo>
                    <a:pt x="436719" y="1554307"/>
                  </a:lnTo>
                  <a:lnTo>
                    <a:pt x="413827" y="1595483"/>
                  </a:lnTo>
                  <a:lnTo>
                    <a:pt x="391492" y="1637008"/>
                  </a:lnTo>
                  <a:lnTo>
                    <a:pt x="369720" y="1678877"/>
                  </a:lnTo>
                  <a:lnTo>
                    <a:pt x="348516" y="1721084"/>
                  </a:lnTo>
                  <a:lnTo>
                    <a:pt x="327885" y="1763624"/>
                  </a:lnTo>
                  <a:lnTo>
                    <a:pt x="307831" y="1806492"/>
                  </a:lnTo>
                  <a:lnTo>
                    <a:pt x="288360" y="1849684"/>
                  </a:lnTo>
                  <a:lnTo>
                    <a:pt x="269477" y="1893194"/>
                  </a:lnTo>
                  <a:lnTo>
                    <a:pt x="251187" y="1937017"/>
                  </a:lnTo>
                  <a:lnTo>
                    <a:pt x="233495" y="1981147"/>
                  </a:lnTo>
                  <a:lnTo>
                    <a:pt x="216407" y="2025581"/>
                  </a:lnTo>
                  <a:lnTo>
                    <a:pt x="199926" y="2070313"/>
                  </a:lnTo>
                  <a:lnTo>
                    <a:pt x="184059" y="2115337"/>
                  </a:lnTo>
                  <a:lnTo>
                    <a:pt x="168810" y="2160650"/>
                  </a:lnTo>
                  <a:lnTo>
                    <a:pt x="154184" y="2206245"/>
                  </a:lnTo>
                  <a:lnTo>
                    <a:pt x="140187" y="2252117"/>
                  </a:lnTo>
                  <a:lnTo>
                    <a:pt x="126823" y="2298262"/>
                  </a:lnTo>
                  <a:lnTo>
                    <a:pt x="114098" y="2344675"/>
                  </a:lnTo>
                  <a:lnTo>
                    <a:pt x="102016" y="2391350"/>
                  </a:lnTo>
                  <a:lnTo>
                    <a:pt x="90583" y="2438283"/>
                  </a:lnTo>
                  <a:lnTo>
                    <a:pt x="79803" y="2485468"/>
                  </a:lnTo>
                  <a:lnTo>
                    <a:pt x="69683" y="2532900"/>
                  </a:lnTo>
                  <a:lnTo>
                    <a:pt x="60226" y="2580575"/>
                  </a:lnTo>
                  <a:lnTo>
                    <a:pt x="51438" y="2628486"/>
                  </a:lnTo>
                  <a:lnTo>
                    <a:pt x="43324" y="2676630"/>
                  </a:lnTo>
                  <a:lnTo>
                    <a:pt x="35890" y="2725001"/>
                  </a:lnTo>
                  <a:lnTo>
                    <a:pt x="29139" y="2773594"/>
                  </a:lnTo>
                  <a:lnTo>
                    <a:pt x="23077" y="2822404"/>
                  </a:lnTo>
                  <a:lnTo>
                    <a:pt x="17710" y="2871425"/>
                  </a:lnTo>
                  <a:lnTo>
                    <a:pt x="13041" y="2920654"/>
                  </a:lnTo>
                  <a:lnTo>
                    <a:pt x="9077" y="2970084"/>
                  </a:lnTo>
                  <a:lnTo>
                    <a:pt x="5823" y="3019711"/>
                  </a:lnTo>
                  <a:lnTo>
                    <a:pt x="3283" y="3069530"/>
                  </a:lnTo>
                  <a:lnTo>
                    <a:pt x="1462" y="3119535"/>
                  </a:lnTo>
                  <a:lnTo>
                    <a:pt x="366" y="3169721"/>
                  </a:lnTo>
                  <a:lnTo>
                    <a:pt x="0" y="3220085"/>
                  </a:lnTo>
                  <a:lnTo>
                    <a:pt x="366" y="3270458"/>
                  </a:lnTo>
                  <a:lnTo>
                    <a:pt x="1462" y="3320655"/>
                  </a:lnTo>
                  <a:lnTo>
                    <a:pt x="3283" y="3370670"/>
                  </a:lnTo>
                  <a:lnTo>
                    <a:pt x="5823" y="3420498"/>
                  </a:lnTo>
                  <a:lnTo>
                    <a:pt x="9077" y="3470134"/>
                  </a:lnTo>
                  <a:lnTo>
                    <a:pt x="13041" y="3519572"/>
                  </a:lnTo>
                  <a:lnTo>
                    <a:pt x="17710" y="3568809"/>
                  </a:lnTo>
                  <a:lnTo>
                    <a:pt x="23077" y="3617838"/>
                  </a:lnTo>
                  <a:lnTo>
                    <a:pt x="29139" y="3666655"/>
                  </a:lnTo>
                  <a:lnTo>
                    <a:pt x="35890" y="3715254"/>
                  </a:lnTo>
                  <a:lnTo>
                    <a:pt x="43324" y="3763631"/>
                  </a:lnTo>
                  <a:lnTo>
                    <a:pt x="51438" y="3811781"/>
                  </a:lnTo>
                  <a:lnTo>
                    <a:pt x="60226" y="3859698"/>
                  </a:lnTo>
                  <a:lnTo>
                    <a:pt x="69683" y="3907378"/>
                  </a:lnTo>
                  <a:lnTo>
                    <a:pt x="79803" y="3954815"/>
                  </a:lnTo>
                  <a:lnTo>
                    <a:pt x="90583" y="4002005"/>
                  </a:lnTo>
                  <a:lnTo>
                    <a:pt x="102016" y="4048942"/>
                  </a:lnTo>
                  <a:lnTo>
                    <a:pt x="114098" y="4095621"/>
                  </a:lnTo>
                  <a:lnTo>
                    <a:pt x="126823" y="4142037"/>
                  </a:lnTo>
                  <a:lnTo>
                    <a:pt x="140187" y="4188186"/>
                  </a:lnTo>
                  <a:lnTo>
                    <a:pt x="154184" y="4234061"/>
                  </a:lnTo>
                  <a:lnTo>
                    <a:pt x="168810" y="4279659"/>
                  </a:lnTo>
                  <a:lnTo>
                    <a:pt x="184059" y="4324974"/>
                  </a:lnTo>
                  <a:lnTo>
                    <a:pt x="199926" y="4370001"/>
                  </a:lnTo>
                  <a:lnTo>
                    <a:pt x="216407" y="4414735"/>
                  </a:lnTo>
                  <a:lnTo>
                    <a:pt x="233495" y="4459170"/>
                  </a:lnTo>
                  <a:lnTo>
                    <a:pt x="251187" y="4503303"/>
                  </a:lnTo>
                  <a:lnTo>
                    <a:pt x="269477" y="4547127"/>
                  </a:lnTo>
                  <a:lnTo>
                    <a:pt x="288360" y="4590638"/>
                  </a:lnTo>
                  <a:lnTo>
                    <a:pt x="307831" y="4633831"/>
                  </a:lnTo>
                  <a:lnTo>
                    <a:pt x="327885" y="4676700"/>
                  </a:lnTo>
                  <a:lnTo>
                    <a:pt x="348516" y="4719241"/>
                  </a:lnTo>
                  <a:lnTo>
                    <a:pt x="369720" y="4761449"/>
                  </a:lnTo>
                  <a:lnTo>
                    <a:pt x="391492" y="4803318"/>
                  </a:lnTo>
                  <a:lnTo>
                    <a:pt x="413827" y="4844843"/>
                  </a:lnTo>
                  <a:lnTo>
                    <a:pt x="436719" y="4886020"/>
                  </a:lnTo>
                  <a:lnTo>
                    <a:pt x="460164" y="4926844"/>
                  </a:lnTo>
                  <a:lnTo>
                    <a:pt x="484156" y="4967308"/>
                  </a:lnTo>
                  <a:lnTo>
                    <a:pt x="508691" y="5007409"/>
                  </a:lnTo>
                  <a:lnTo>
                    <a:pt x="533763" y="5047141"/>
                  </a:lnTo>
                  <a:lnTo>
                    <a:pt x="559367" y="5086500"/>
                  </a:lnTo>
                  <a:lnTo>
                    <a:pt x="585498" y="5125479"/>
                  </a:lnTo>
                  <a:lnTo>
                    <a:pt x="612152" y="5164075"/>
                  </a:lnTo>
                  <a:lnTo>
                    <a:pt x="639323" y="5202281"/>
                  </a:lnTo>
                  <a:lnTo>
                    <a:pt x="667005" y="5240094"/>
                  </a:lnTo>
                  <a:lnTo>
                    <a:pt x="695195" y="5277507"/>
                  </a:lnTo>
                  <a:lnTo>
                    <a:pt x="723887" y="5314516"/>
                  </a:lnTo>
                  <a:lnTo>
                    <a:pt x="753075" y="5351117"/>
                  </a:lnTo>
                  <a:lnTo>
                    <a:pt x="782755" y="5387303"/>
                  </a:lnTo>
                  <a:lnTo>
                    <a:pt x="812922" y="5423069"/>
                  </a:lnTo>
                  <a:lnTo>
                    <a:pt x="843571" y="5458412"/>
                  </a:lnTo>
                  <a:lnTo>
                    <a:pt x="874696" y="5493325"/>
                  </a:lnTo>
                  <a:lnTo>
                    <a:pt x="906293" y="5527803"/>
                  </a:lnTo>
                  <a:lnTo>
                    <a:pt x="938357" y="5561842"/>
                  </a:lnTo>
                  <a:lnTo>
                    <a:pt x="970881" y="5595437"/>
                  </a:lnTo>
                  <a:lnTo>
                    <a:pt x="1003863" y="5628582"/>
                  </a:lnTo>
                  <a:lnTo>
                    <a:pt x="1037295" y="5661273"/>
                  </a:lnTo>
                  <a:lnTo>
                    <a:pt x="1071174" y="5693504"/>
                  </a:lnTo>
                  <a:lnTo>
                    <a:pt x="1105494" y="5725270"/>
                  </a:lnTo>
                  <a:lnTo>
                    <a:pt x="1140250" y="5756566"/>
                  </a:lnTo>
                  <a:lnTo>
                    <a:pt x="1175437" y="5787388"/>
                  </a:lnTo>
                  <a:lnTo>
                    <a:pt x="1211051" y="5817730"/>
                  </a:lnTo>
                  <a:lnTo>
                    <a:pt x="1247085" y="5847587"/>
                  </a:lnTo>
                  <a:lnTo>
                    <a:pt x="1283535" y="5876954"/>
                  </a:lnTo>
                  <a:lnTo>
                    <a:pt x="1320396" y="5905826"/>
                  </a:lnTo>
                  <a:lnTo>
                    <a:pt x="1357663" y="5934198"/>
                  </a:lnTo>
                  <a:lnTo>
                    <a:pt x="1395330" y="5962065"/>
                  </a:lnTo>
                  <a:lnTo>
                    <a:pt x="1433393" y="5989421"/>
                  </a:lnTo>
                  <a:lnTo>
                    <a:pt x="1471847" y="6016263"/>
                  </a:lnTo>
                  <a:lnTo>
                    <a:pt x="1510686" y="6042584"/>
                  </a:lnTo>
                  <a:lnTo>
                    <a:pt x="1549906" y="6068381"/>
                  </a:lnTo>
                  <a:lnTo>
                    <a:pt x="1589501" y="6093646"/>
                  </a:lnTo>
                  <a:lnTo>
                    <a:pt x="1629467" y="6118377"/>
                  </a:lnTo>
                  <a:lnTo>
                    <a:pt x="1669798" y="6142567"/>
                  </a:lnTo>
                  <a:lnTo>
                    <a:pt x="1710489" y="6166211"/>
                  </a:lnTo>
                  <a:lnTo>
                    <a:pt x="1751535" y="6189305"/>
                  </a:lnTo>
                  <a:lnTo>
                    <a:pt x="1792931" y="6211844"/>
                  </a:lnTo>
                  <a:lnTo>
                    <a:pt x="1834673" y="6233822"/>
                  </a:lnTo>
                  <a:lnTo>
                    <a:pt x="1876754" y="6255234"/>
                  </a:lnTo>
                  <a:lnTo>
                    <a:pt x="1919171" y="6276075"/>
                  </a:lnTo>
                  <a:lnTo>
                    <a:pt x="1961917" y="6296341"/>
                  </a:lnTo>
                  <a:lnTo>
                    <a:pt x="2004988" y="6316026"/>
                  </a:lnTo>
                  <a:lnTo>
                    <a:pt x="2048379" y="6335125"/>
                  </a:lnTo>
                  <a:lnTo>
                    <a:pt x="2092085" y="6353633"/>
                  </a:lnTo>
                  <a:lnTo>
                    <a:pt x="2136100" y="6371546"/>
                  </a:lnTo>
                  <a:lnTo>
                    <a:pt x="2180420" y="6388857"/>
                  </a:lnTo>
                  <a:lnTo>
                    <a:pt x="2225040" y="6405562"/>
                  </a:lnTo>
                  <a:lnTo>
                    <a:pt x="2328227" y="6440487"/>
                  </a:lnTo>
                  <a:lnTo>
                    <a:pt x="2328227" y="0"/>
                  </a:lnTo>
                  <a:close/>
                </a:path>
              </a:pathLst>
            </a:custGeom>
            <a:solidFill>
              <a:srgbClr val="FF0066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151880" y="12699"/>
              <a:ext cx="6040120" cy="6845300"/>
            </a:xfrm>
            <a:custGeom>
              <a:avLst/>
              <a:gdLst/>
              <a:ahLst/>
              <a:cxnLst/>
              <a:rect l="l" t="t" r="r" b="b"/>
              <a:pathLst>
                <a:path w="6040120" h="6845300">
                  <a:moveTo>
                    <a:pt x="6040119" y="0"/>
                  </a:moveTo>
                  <a:lnTo>
                    <a:pt x="881017" y="0"/>
                  </a:lnTo>
                  <a:lnTo>
                    <a:pt x="858095" y="38100"/>
                  </a:lnTo>
                  <a:lnTo>
                    <a:pt x="834451" y="76200"/>
                  </a:lnTo>
                  <a:lnTo>
                    <a:pt x="811107" y="127000"/>
                  </a:lnTo>
                  <a:lnTo>
                    <a:pt x="788063" y="165100"/>
                  </a:lnTo>
                  <a:lnTo>
                    <a:pt x="765321" y="215900"/>
                  </a:lnTo>
                  <a:lnTo>
                    <a:pt x="742883" y="254000"/>
                  </a:lnTo>
                  <a:lnTo>
                    <a:pt x="720749" y="304800"/>
                  </a:lnTo>
                  <a:lnTo>
                    <a:pt x="698922" y="342900"/>
                  </a:lnTo>
                  <a:lnTo>
                    <a:pt x="677402" y="393700"/>
                  </a:lnTo>
                  <a:lnTo>
                    <a:pt x="656190" y="431800"/>
                  </a:lnTo>
                  <a:lnTo>
                    <a:pt x="635289" y="482600"/>
                  </a:lnTo>
                  <a:lnTo>
                    <a:pt x="614699" y="533400"/>
                  </a:lnTo>
                  <a:lnTo>
                    <a:pt x="594422" y="571500"/>
                  </a:lnTo>
                  <a:lnTo>
                    <a:pt x="574459" y="622300"/>
                  </a:lnTo>
                  <a:lnTo>
                    <a:pt x="554812" y="660400"/>
                  </a:lnTo>
                  <a:lnTo>
                    <a:pt x="535482" y="711200"/>
                  </a:lnTo>
                  <a:lnTo>
                    <a:pt x="516470" y="762000"/>
                  </a:lnTo>
                  <a:lnTo>
                    <a:pt x="497777" y="800100"/>
                  </a:lnTo>
                  <a:lnTo>
                    <a:pt x="479406" y="850900"/>
                  </a:lnTo>
                  <a:lnTo>
                    <a:pt x="461357" y="901700"/>
                  </a:lnTo>
                  <a:lnTo>
                    <a:pt x="443632" y="952500"/>
                  </a:lnTo>
                  <a:lnTo>
                    <a:pt x="426231" y="990600"/>
                  </a:lnTo>
                  <a:lnTo>
                    <a:pt x="409158" y="1041400"/>
                  </a:lnTo>
                  <a:lnTo>
                    <a:pt x="392412" y="1092200"/>
                  </a:lnTo>
                  <a:lnTo>
                    <a:pt x="375995" y="1130300"/>
                  </a:lnTo>
                  <a:lnTo>
                    <a:pt x="359909" y="1181100"/>
                  </a:lnTo>
                  <a:lnTo>
                    <a:pt x="344154" y="1231900"/>
                  </a:lnTo>
                  <a:lnTo>
                    <a:pt x="328733" y="1282700"/>
                  </a:lnTo>
                  <a:lnTo>
                    <a:pt x="313647" y="1333500"/>
                  </a:lnTo>
                  <a:lnTo>
                    <a:pt x="298897" y="1371600"/>
                  </a:lnTo>
                  <a:lnTo>
                    <a:pt x="284483" y="1422400"/>
                  </a:lnTo>
                  <a:lnTo>
                    <a:pt x="270409" y="1473200"/>
                  </a:lnTo>
                  <a:lnTo>
                    <a:pt x="256675" y="1524000"/>
                  </a:lnTo>
                  <a:lnTo>
                    <a:pt x="243282" y="1574800"/>
                  </a:lnTo>
                  <a:lnTo>
                    <a:pt x="230232" y="1625600"/>
                  </a:lnTo>
                  <a:lnTo>
                    <a:pt x="217526" y="1676400"/>
                  </a:lnTo>
                  <a:lnTo>
                    <a:pt x="205165" y="1727200"/>
                  </a:lnTo>
                  <a:lnTo>
                    <a:pt x="193151" y="1765300"/>
                  </a:lnTo>
                  <a:lnTo>
                    <a:pt x="181486" y="1816100"/>
                  </a:lnTo>
                  <a:lnTo>
                    <a:pt x="170170" y="1866900"/>
                  </a:lnTo>
                  <a:lnTo>
                    <a:pt x="159205" y="1917700"/>
                  </a:lnTo>
                  <a:lnTo>
                    <a:pt x="148593" y="1968500"/>
                  </a:lnTo>
                  <a:lnTo>
                    <a:pt x="138334" y="2019300"/>
                  </a:lnTo>
                  <a:lnTo>
                    <a:pt x="128430" y="2070100"/>
                  </a:lnTo>
                  <a:lnTo>
                    <a:pt x="118882" y="2120900"/>
                  </a:lnTo>
                  <a:lnTo>
                    <a:pt x="109692" y="2171700"/>
                  </a:lnTo>
                  <a:lnTo>
                    <a:pt x="100862" y="2222500"/>
                  </a:lnTo>
                  <a:lnTo>
                    <a:pt x="92392" y="2273300"/>
                  </a:lnTo>
                  <a:lnTo>
                    <a:pt x="84283" y="2324100"/>
                  </a:lnTo>
                  <a:lnTo>
                    <a:pt x="76538" y="2374900"/>
                  </a:lnTo>
                  <a:lnTo>
                    <a:pt x="69157" y="2425700"/>
                  </a:lnTo>
                  <a:lnTo>
                    <a:pt x="62143" y="2476500"/>
                  </a:lnTo>
                  <a:lnTo>
                    <a:pt x="55495" y="2527300"/>
                  </a:lnTo>
                  <a:lnTo>
                    <a:pt x="49216" y="2578100"/>
                  </a:lnTo>
                  <a:lnTo>
                    <a:pt x="43308" y="2628900"/>
                  </a:lnTo>
                  <a:lnTo>
                    <a:pt x="37770" y="2679700"/>
                  </a:lnTo>
                  <a:lnTo>
                    <a:pt x="32605" y="2743200"/>
                  </a:lnTo>
                  <a:lnTo>
                    <a:pt x="27815" y="2794000"/>
                  </a:lnTo>
                  <a:lnTo>
                    <a:pt x="23399" y="2844800"/>
                  </a:lnTo>
                  <a:lnTo>
                    <a:pt x="19361" y="2895600"/>
                  </a:lnTo>
                  <a:lnTo>
                    <a:pt x="15701" y="2946400"/>
                  </a:lnTo>
                  <a:lnTo>
                    <a:pt x="12420" y="2997200"/>
                  </a:lnTo>
                  <a:lnTo>
                    <a:pt x="9520" y="3048000"/>
                  </a:lnTo>
                  <a:lnTo>
                    <a:pt x="7002" y="3098800"/>
                  </a:lnTo>
                  <a:lnTo>
                    <a:pt x="4868" y="3162300"/>
                  </a:lnTo>
                  <a:lnTo>
                    <a:pt x="3119" y="3213100"/>
                  </a:lnTo>
                  <a:lnTo>
                    <a:pt x="1756" y="3263900"/>
                  </a:lnTo>
                  <a:lnTo>
                    <a:pt x="781" y="3314700"/>
                  </a:lnTo>
                  <a:lnTo>
                    <a:pt x="195" y="3365500"/>
                  </a:lnTo>
                  <a:lnTo>
                    <a:pt x="0" y="3416300"/>
                  </a:lnTo>
                  <a:lnTo>
                    <a:pt x="195" y="3479800"/>
                  </a:lnTo>
                  <a:lnTo>
                    <a:pt x="781" y="3530600"/>
                  </a:lnTo>
                  <a:lnTo>
                    <a:pt x="1756" y="3581400"/>
                  </a:lnTo>
                  <a:lnTo>
                    <a:pt x="3119" y="3632200"/>
                  </a:lnTo>
                  <a:lnTo>
                    <a:pt x="4868" y="3683000"/>
                  </a:lnTo>
                  <a:lnTo>
                    <a:pt x="7002" y="3746500"/>
                  </a:lnTo>
                  <a:lnTo>
                    <a:pt x="9520" y="3797300"/>
                  </a:lnTo>
                  <a:lnTo>
                    <a:pt x="12420" y="3848100"/>
                  </a:lnTo>
                  <a:lnTo>
                    <a:pt x="15701" y="3898900"/>
                  </a:lnTo>
                  <a:lnTo>
                    <a:pt x="19361" y="3949700"/>
                  </a:lnTo>
                  <a:lnTo>
                    <a:pt x="23399" y="4000500"/>
                  </a:lnTo>
                  <a:lnTo>
                    <a:pt x="27815" y="4051300"/>
                  </a:lnTo>
                  <a:lnTo>
                    <a:pt x="32605" y="4102100"/>
                  </a:lnTo>
                  <a:lnTo>
                    <a:pt x="37770" y="4165600"/>
                  </a:lnTo>
                  <a:lnTo>
                    <a:pt x="43308" y="4216400"/>
                  </a:lnTo>
                  <a:lnTo>
                    <a:pt x="49216" y="4267200"/>
                  </a:lnTo>
                  <a:lnTo>
                    <a:pt x="55495" y="4318000"/>
                  </a:lnTo>
                  <a:lnTo>
                    <a:pt x="62143" y="4368800"/>
                  </a:lnTo>
                  <a:lnTo>
                    <a:pt x="69157" y="4419600"/>
                  </a:lnTo>
                  <a:lnTo>
                    <a:pt x="76538" y="4470400"/>
                  </a:lnTo>
                  <a:lnTo>
                    <a:pt x="84283" y="4521200"/>
                  </a:lnTo>
                  <a:lnTo>
                    <a:pt x="92392" y="4572000"/>
                  </a:lnTo>
                  <a:lnTo>
                    <a:pt x="100862" y="4622800"/>
                  </a:lnTo>
                  <a:lnTo>
                    <a:pt x="109692" y="4673600"/>
                  </a:lnTo>
                  <a:lnTo>
                    <a:pt x="118882" y="4724400"/>
                  </a:lnTo>
                  <a:lnTo>
                    <a:pt x="128430" y="4775200"/>
                  </a:lnTo>
                  <a:lnTo>
                    <a:pt x="138334" y="4826000"/>
                  </a:lnTo>
                  <a:lnTo>
                    <a:pt x="148593" y="4876800"/>
                  </a:lnTo>
                  <a:lnTo>
                    <a:pt x="159205" y="4927600"/>
                  </a:lnTo>
                  <a:lnTo>
                    <a:pt x="170170" y="4978400"/>
                  </a:lnTo>
                  <a:lnTo>
                    <a:pt x="181486" y="5029200"/>
                  </a:lnTo>
                  <a:lnTo>
                    <a:pt x="193151" y="5080000"/>
                  </a:lnTo>
                  <a:lnTo>
                    <a:pt x="205165" y="5118100"/>
                  </a:lnTo>
                  <a:lnTo>
                    <a:pt x="217526" y="5168900"/>
                  </a:lnTo>
                  <a:lnTo>
                    <a:pt x="230232" y="5219700"/>
                  </a:lnTo>
                  <a:lnTo>
                    <a:pt x="243282" y="5270500"/>
                  </a:lnTo>
                  <a:lnTo>
                    <a:pt x="256675" y="5321300"/>
                  </a:lnTo>
                  <a:lnTo>
                    <a:pt x="270409" y="5372100"/>
                  </a:lnTo>
                  <a:lnTo>
                    <a:pt x="284483" y="5422900"/>
                  </a:lnTo>
                  <a:lnTo>
                    <a:pt x="298897" y="5473700"/>
                  </a:lnTo>
                  <a:lnTo>
                    <a:pt x="313647" y="5511800"/>
                  </a:lnTo>
                  <a:lnTo>
                    <a:pt x="328733" y="5562600"/>
                  </a:lnTo>
                  <a:lnTo>
                    <a:pt x="344154" y="5613400"/>
                  </a:lnTo>
                  <a:lnTo>
                    <a:pt x="359909" y="5664200"/>
                  </a:lnTo>
                  <a:lnTo>
                    <a:pt x="375995" y="5715000"/>
                  </a:lnTo>
                  <a:lnTo>
                    <a:pt x="392412" y="5753100"/>
                  </a:lnTo>
                  <a:lnTo>
                    <a:pt x="409158" y="5803900"/>
                  </a:lnTo>
                  <a:lnTo>
                    <a:pt x="426231" y="5854700"/>
                  </a:lnTo>
                  <a:lnTo>
                    <a:pt x="443632" y="5892800"/>
                  </a:lnTo>
                  <a:lnTo>
                    <a:pt x="461357" y="5943600"/>
                  </a:lnTo>
                  <a:lnTo>
                    <a:pt x="479406" y="5994400"/>
                  </a:lnTo>
                  <a:lnTo>
                    <a:pt x="497777" y="6045200"/>
                  </a:lnTo>
                  <a:lnTo>
                    <a:pt x="516470" y="6083300"/>
                  </a:lnTo>
                  <a:lnTo>
                    <a:pt x="535482" y="6134100"/>
                  </a:lnTo>
                  <a:lnTo>
                    <a:pt x="554812" y="6184900"/>
                  </a:lnTo>
                  <a:lnTo>
                    <a:pt x="574459" y="6223000"/>
                  </a:lnTo>
                  <a:lnTo>
                    <a:pt x="594422" y="6273800"/>
                  </a:lnTo>
                  <a:lnTo>
                    <a:pt x="614699" y="6311900"/>
                  </a:lnTo>
                  <a:lnTo>
                    <a:pt x="635289" y="6362700"/>
                  </a:lnTo>
                  <a:lnTo>
                    <a:pt x="656190" y="6413500"/>
                  </a:lnTo>
                  <a:lnTo>
                    <a:pt x="677402" y="6451600"/>
                  </a:lnTo>
                  <a:lnTo>
                    <a:pt x="698922" y="6502400"/>
                  </a:lnTo>
                  <a:lnTo>
                    <a:pt x="720749" y="6540500"/>
                  </a:lnTo>
                  <a:lnTo>
                    <a:pt x="742883" y="6591300"/>
                  </a:lnTo>
                  <a:lnTo>
                    <a:pt x="765321" y="6629400"/>
                  </a:lnTo>
                  <a:lnTo>
                    <a:pt x="788063" y="6680200"/>
                  </a:lnTo>
                  <a:lnTo>
                    <a:pt x="811107" y="6718300"/>
                  </a:lnTo>
                  <a:lnTo>
                    <a:pt x="834451" y="6769100"/>
                  </a:lnTo>
                  <a:lnTo>
                    <a:pt x="858095" y="6807200"/>
                  </a:lnTo>
                  <a:lnTo>
                    <a:pt x="881010" y="6845300"/>
                  </a:lnTo>
                  <a:lnTo>
                    <a:pt x="6040119" y="6845300"/>
                  </a:lnTo>
                  <a:lnTo>
                    <a:pt x="6040119" y="6642100"/>
                  </a:lnTo>
                  <a:lnTo>
                    <a:pt x="5936932" y="6604000"/>
                  </a:lnTo>
                  <a:lnTo>
                    <a:pt x="5847972" y="6578600"/>
                  </a:lnTo>
                  <a:lnTo>
                    <a:pt x="5803947" y="6553200"/>
                  </a:lnTo>
                  <a:lnTo>
                    <a:pt x="5760232" y="6540500"/>
                  </a:lnTo>
                  <a:lnTo>
                    <a:pt x="5716832" y="6515100"/>
                  </a:lnTo>
                  <a:lnTo>
                    <a:pt x="5673753" y="6502400"/>
                  </a:lnTo>
                  <a:lnTo>
                    <a:pt x="5588575" y="6451600"/>
                  </a:lnTo>
                  <a:lnTo>
                    <a:pt x="5546486" y="6438900"/>
                  </a:lnTo>
                  <a:lnTo>
                    <a:pt x="5422284" y="6362700"/>
                  </a:lnTo>
                  <a:lnTo>
                    <a:pt x="5381587" y="6350000"/>
                  </a:lnTo>
                  <a:lnTo>
                    <a:pt x="5261682" y="6273800"/>
                  </a:lnTo>
                  <a:lnTo>
                    <a:pt x="5145159" y="6197600"/>
                  </a:lnTo>
                  <a:lnTo>
                    <a:pt x="5107093" y="6159500"/>
                  </a:lnTo>
                  <a:lnTo>
                    <a:pt x="5032154" y="6108700"/>
                  </a:lnTo>
                  <a:lnTo>
                    <a:pt x="4995291" y="6083300"/>
                  </a:lnTo>
                  <a:lnTo>
                    <a:pt x="4958840" y="6045200"/>
                  </a:lnTo>
                  <a:lnTo>
                    <a:pt x="4887190" y="5994400"/>
                  </a:lnTo>
                  <a:lnTo>
                    <a:pt x="4852002" y="5956300"/>
                  </a:lnTo>
                  <a:lnTo>
                    <a:pt x="4817246" y="5930900"/>
                  </a:lnTo>
                  <a:lnTo>
                    <a:pt x="4782925" y="5892800"/>
                  </a:lnTo>
                  <a:lnTo>
                    <a:pt x="4749047" y="5867400"/>
                  </a:lnTo>
                  <a:lnTo>
                    <a:pt x="4715615" y="5829300"/>
                  </a:lnTo>
                  <a:lnTo>
                    <a:pt x="4682634" y="5803900"/>
                  </a:lnTo>
                  <a:lnTo>
                    <a:pt x="4650110" y="5765800"/>
                  </a:lnTo>
                  <a:lnTo>
                    <a:pt x="4618048" y="5727700"/>
                  </a:lnTo>
                  <a:lnTo>
                    <a:pt x="4586452" y="5689600"/>
                  </a:lnTo>
                  <a:lnTo>
                    <a:pt x="4555328" y="5664200"/>
                  </a:lnTo>
                  <a:lnTo>
                    <a:pt x="4524681" y="5626100"/>
                  </a:lnTo>
                  <a:lnTo>
                    <a:pt x="4494516" y="5588000"/>
                  </a:lnTo>
                  <a:lnTo>
                    <a:pt x="4464838" y="5549900"/>
                  </a:lnTo>
                  <a:lnTo>
                    <a:pt x="4435651" y="5511800"/>
                  </a:lnTo>
                  <a:lnTo>
                    <a:pt x="4406962" y="5486400"/>
                  </a:lnTo>
                  <a:lnTo>
                    <a:pt x="4378775" y="5448300"/>
                  </a:lnTo>
                  <a:lnTo>
                    <a:pt x="4351095" y="5410200"/>
                  </a:lnTo>
                  <a:lnTo>
                    <a:pt x="4323927" y="5372100"/>
                  </a:lnTo>
                  <a:lnTo>
                    <a:pt x="4297276" y="5334000"/>
                  </a:lnTo>
                  <a:lnTo>
                    <a:pt x="4271148" y="5283200"/>
                  </a:lnTo>
                  <a:lnTo>
                    <a:pt x="4245547" y="5245100"/>
                  </a:lnTo>
                  <a:lnTo>
                    <a:pt x="4220478" y="5207000"/>
                  </a:lnTo>
                  <a:lnTo>
                    <a:pt x="4195947" y="5168900"/>
                  </a:lnTo>
                  <a:lnTo>
                    <a:pt x="4171958" y="5130800"/>
                  </a:lnTo>
                  <a:lnTo>
                    <a:pt x="4148516" y="5092700"/>
                  </a:lnTo>
                  <a:lnTo>
                    <a:pt x="4125628" y="5041900"/>
                  </a:lnTo>
                  <a:lnTo>
                    <a:pt x="4103296" y="5003800"/>
                  </a:lnTo>
                  <a:lnTo>
                    <a:pt x="4081528" y="4965700"/>
                  </a:lnTo>
                  <a:lnTo>
                    <a:pt x="4060327" y="4927600"/>
                  </a:lnTo>
                  <a:lnTo>
                    <a:pt x="4039699" y="4876800"/>
                  </a:lnTo>
                  <a:lnTo>
                    <a:pt x="4019649" y="4838700"/>
                  </a:lnTo>
                  <a:lnTo>
                    <a:pt x="4000182" y="4787900"/>
                  </a:lnTo>
                  <a:lnTo>
                    <a:pt x="3981303" y="4749800"/>
                  </a:lnTo>
                  <a:lnTo>
                    <a:pt x="3963017" y="4711700"/>
                  </a:lnTo>
                  <a:lnTo>
                    <a:pt x="3945328" y="4660900"/>
                  </a:lnTo>
                  <a:lnTo>
                    <a:pt x="3928243" y="4622800"/>
                  </a:lnTo>
                  <a:lnTo>
                    <a:pt x="3911766" y="4572000"/>
                  </a:lnTo>
                  <a:lnTo>
                    <a:pt x="3895902" y="4521200"/>
                  </a:lnTo>
                  <a:lnTo>
                    <a:pt x="3880657" y="4483100"/>
                  </a:lnTo>
                  <a:lnTo>
                    <a:pt x="3866034" y="4432300"/>
                  </a:lnTo>
                  <a:lnTo>
                    <a:pt x="3852040" y="4394200"/>
                  </a:lnTo>
                  <a:lnTo>
                    <a:pt x="3838680" y="4343400"/>
                  </a:lnTo>
                  <a:lnTo>
                    <a:pt x="3825958" y="4292600"/>
                  </a:lnTo>
                  <a:lnTo>
                    <a:pt x="3813879" y="4254500"/>
                  </a:lnTo>
                  <a:lnTo>
                    <a:pt x="3802449" y="4203700"/>
                  </a:lnTo>
                  <a:lnTo>
                    <a:pt x="3791673" y="4152900"/>
                  </a:lnTo>
                  <a:lnTo>
                    <a:pt x="3781555" y="4114800"/>
                  </a:lnTo>
                  <a:lnTo>
                    <a:pt x="3772101" y="4064000"/>
                  </a:lnTo>
                  <a:lnTo>
                    <a:pt x="3763315" y="4013200"/>
                  </a:lnTo>
                  <a:lnTo>
                    <a:pt x="3755204" y="3962400"/>
                  </a:lnTo>
                  <a:lnTo>
                    <a:pt x="3747771" y="3911600"/>
                  </a:lnTo>
                  <a:lnTo>
                    <a:pt x="3741022" y="3873500"/>
                  </a:lnTo>
                  <a:lnTo>
                    <a:pt x="3734962" y="3822700"/>
                  </a:lnTo>
                  <a:lnTo>
                    <a:pt x="3729597" y="3771900"/>
                  </a:lnTo>
                  <a:lnTo>
                    <a:pt x="3724930" y="3721100"/>
                  </a:lnTo>
                  <a:lnTo>
                    <a:pt x="3720967" y="3670300"/>
                  </a:lnTo>
                  <a:lnTo>
                    <a:pt x="3717714" y="3619500"/>
                  </a:lnTo>
                  <a:lnTo>
                    <a:pt x="3715174" y="3568700"/>
                  </a:lnTo>
                  <a:lnTo>
                    <a:pt x="3713354" y="3517900"/>
                  </a:lnTo>
                  <a:lnTo>
                    <a:pt x="3712258" y="3467100"/>
                  </a:lnTo>
                  <a:lnTo>
                    <a:pt x="3711892" y="3416300"/>
                  </a:lnTo>
                  <a:lnTo>
                    <a:pt x="3712258" y="3378200"/>
                  </a:lnTo>
                  <a:lnTo>
                    <a:pt x="3713354" y="3327400"/>
                  </a:lnTo>
                  <a:lnTo>
                    <a:pt x="3715174" y="3276600"/>
                  </a:lnTo>
                  <a:lnTo>
                    <a:pt x="3717714" y="3225800"/>
                  </a:lnTo>
                  <a:lnTo>
                    <a:pt x="3720967" y="3175000"/>
                  </a:lnTo>
                  <a:lnTo>
                    <a:pt x="3724930" y="3124200"/>
                  </a:lnTo>
                  <a:lnTo>
                    <a:pt x="3729597" y="3073400"/>
                  </a:lnTo>
                  <a:lnTo>
                    <a:pt x="3734962" y="3022600"/>
                  </a:lnTo>
                  <a:lnTo>
                    <a:pt x="3741022" y="2971800"/>
                  </a:lnTo>
                  <a:lnTo>
                    <a:pt x="3747771" y="2933700"/>
                  </a:lnTo>
                  <a:lnTo>
                    <a:pt x="3755204" y="2882900"/>
                  </a:lnTo>
                  <a:lnTo>
                    <a:pt x="3763315" y="2832100"/>
                  </a:lnTo>
                  <a:lnTo>
                    <a:pt x="3772101" y="2781300"/>
                  </a:lnTo>
                  <a:lnTo>
                    <a:pt x="3781555" y="2730500"/>
                  </a:lnTo>
                  <a:lnTo>
                    <a:pt x="3791673" y="2692400"/>
                  </a:lnTo>
                  <a:lnTo>
                    <a:pt x="3802449" y="2641600"/>
                  </a:lnTo>
                  <a:lnTo>
                    <a:pt x="3813879" y="2590800"/>
                  </a:lnTo>
                  <a:lnTo>
                    <a:pt x="3825958" y="2552700"/>
                  </a:lnTo>
                  <a:lnTo>
                    <a:pt x="3838680" y="2501900"/>
                  </a:lnTo>
                  <a:lnTo>
                    <a:pt x="3852040" y="2451100"/>
                  </a:lnTo>
                  <a:lnTo>
                    <a:pt x="3866034" y="2413000"/>
                  </a:lnTo>
                  <a:lnTo>
                    <a:pt x="3880657" y="2362200"/>
                  </a:lnTo>
                  <a:lnTo>
                    <a:pt x="3895902" y="2324100"/>
                  </a:lnTo>
                  <a:lnTo>
                    <a:pt x="3911766" y="2273300"/>
                  </a:lnTo>
                  <a:lnTo>
                    <a:pt x="3928243" y="2222500"/>
                  </a:lnTo>
                  <a:lnTo>
                    <a:pt x="3945328" y="2184400"/>
                  </a:lnTo>
                  <a:lnTo>
                    <a:pt x="3963017" y="2133600"/>
                  </a:lnTo>
                  <a:lnTo>
                    <a:pt x="3981303" y="2095500"/>
                  </a:lnTo>
                  <a:lnTo>
                    <a:pt x="4000182" y="2057400"/>
                  </a:lnTo>
                  <a:lnTo>
                    <a:pt x="4019649" y="2006600"/>
                  </a:lnTo>
                  <a:lnTo>
                    <a:pt x="4039699" y="1968500"/>
                  </a:lnTo>
                  <a:lnTo>
                    <a:pt x="4060327" y="1917700"/>
                  </a:lnTo>
                  <a:lnTo>
                    <a:pt x="4081528" y="1879600"/>
                  </a:lnTo>
                  <a:lnTo>
                    <a:pt x="4103296" y="1841500"/>
                  </a:lnTo>
                  <a:lnTo>
                    <a:pt x="4125628" y="1803400"/>
                  </a:lnTo>
                  <a:lnTo>
                    <a:pt x="4148516" y="1752600"/>
                  </a:lnTo>
                  <a:lnTo>
                    <a:pt x="4171958" y="1714500"/>
                  </a:lnTo>
                  <a:lnTo>
                    <a:pt x="4195947" y="1676400"/>
                  </a:lnTo>
                  <a:lnTo>
                    <a:pt x="4220478" y="1638300"/>
                  </a:lnTo>
                  <a:lnTo>
                    <a:pt x="4245547" y="1600200"/>
                  </a:lnTo>
                  <a:lnTo>
                    <a:pt x="4271148" y="1562100"/>
                  </a:lnTo>
                  <a:lnTo>
                    <a:pt x="4297276" y="1511300"/>
                  </a:lnTo>
                  <a:lnTo>
                    <a:pt x="4323927" y="1473200"/>
                  </a:lnTo>
                  <a:lnTo>
                    <a:pt x="4351095" y="1435100"/>
                  </a:lnTo>
                  <a:lnTo>
                    <a:pt x="4378775" y="1397000"/>
                  </a:lnTo>
                  <a:lnTo>
                    <a:pt x="4406962" y="1371600"/>
                  </a:lnTo>
                  <a:lnTo>
                    <a:pt x="4435651" y="1333500"/>
                  </a:lnTo>
                  <a:lnTo>
                    <a:pt x="4464838" y="1295400"/>
                  </a:lnTo>
                  <a:lnTo>
                    <a:pt x="4494516" y="1257300"/>
                  </a:lnTo>
                  <a:lnTo>
                    <a:pt x="4524681" y="1219200"/>
                  </a:lnTo>
                  <a:lnTo>
                    <a:pt x="4555328" y="1181100"/>
                  </a:lnTo>
                  <a:lnTo>
                    <a:pt x="4586452" y="1155700"/>
                  </a:lnTo>
                  <a:lnTo>
                    <a:pt x="4618048" y="1117600"/>
                  </a:lnTo>
                  <a:lnTo>
                    <a:pt x="4650110" y="1079500"/>
                  </a:lnTo>
                  <a:lnTo>
                    <a:pt x="4682634" y="1041400"/>
                  </a:lnTo>
                  <a:lnTo>
                    <a:pt x="4715615" y="1016000"/>
                  </a:lnTo>
                  <a:lnTo>
                    <a:pt x="4749047" y="977900"/>
                  </a:lnTo>
                  <a:lnTo>
                    <a:pt x="4782925" y="952500"/>
                  </a:lnTo>
                  <a:lnTo>
                    <a:pt x="4817246" y="914400"/>
                  </a:lnTo>
                  <a:lnTo>
                    <a:pt x="4852002" y="889000"/>
                  </a:lnTo>
                  <a:lnTo>
                    <a:pt x="4887190" y="850900"/>
                  </a:lnTo>
                  <a:lnTo>
                    <a:pt x="4958840" y="800100"/>
                  </a:lnTo>
                  <a:lnTo>
                    <a:pt x="4995291" y="762000"/>
                  </a:lnTo>
                  <a:lnTo>
                    <a:pt x="5069423" y="711200"/>
                  </a:lnTo>
                  <a:lnTo>
                    <a:pt x="5107093" y="685800"/>
                  </a:lnTo>
                  <a:lnTo>
                    <a:pt x="5145159" y="647700"/>
                  </a:lnTo>
                  <a:lnTo>
                    <a:pt x="5261682" y="571500"/>
                  </a:lnTo>
                  <a:lnTo>
                    <a:pt x="5381587" y="495300"/>
                  </a:lnTo>
                  <a:lnTo>
                    <a:pt x="5422284" y="482600"/>
                  </a:lnTo>
                  <a:lnTo>
                    <a:pt x="5546486" y="406400"/>
                  </a:lnTo>
                  <a:lnTo>
                    <a:pt x="5588575" y="393700"/>
                  </a:lnTo>
                  <a:lnTo>
                    <a:pt x="5673753" y="342900"/>
                  </a:lnTo>
                  <a:lnTo>
                    <a:pt x="5716832" y="330200"/>
                  </a:lnTo>
                  <a:lnTo>
                    <a:pt x="5760232" y="304800"/>
                  </a:lnTo>
                  <a:lnTo>
                    <a:pt x="5803947" y="292100"/>
                  </a:lnTo>
                  <a:lnTo>
                    <a:pt x="5847972" y="266700"/>
                  </a:lnTo>
                  <a:lnTo>
                    <a:pt x="5936932" y="241300"/>
                  </a:lnTo>
                  <a:lnTo>
                    <a:pt x="6040119" y="203200"/>
                  </a:lnTo>
                  <a:lnTo>
                    <a:pt x="604011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55810" y="0"/>
              <a:ext cx="5116830" cy="6858000"/>
            </a:xfrm>
            <a:custGeom>
              <a:avLst/>
              <a:gdLst/>
              <a:ahLst/>
              <a:cxnLst/>
              <a:rect l="l" t="t" r="r" b="b"/>
              <a:pathLst>
                <a:path w="5116830" h="6858000">
                  <a:moveTo>
                    <a:pt x="5115182" y="0"/>
                  </a:moveTo>
                  <a:lnTo>
                    <a:pt x="533480" y="0"/>
                  </a:lnTo>
                  <a:lnTo>
                    <a:pt x="512034" y="68059"/>
                  </a:lnTo>
                  <a:lnTo>
                    <a:pt x="487164" y="149111"/>
                  </a:lnTo>
                  <a:lnTo>
                    <a:pt x="462877" y="230449"/>
                  </a:lnTo>
                  <a:lnTo>
                    <a:pt x="439174" y="312072"/>
                  </a:lnTo>
                  <a:lnTo>
                    <a:pt x="416059" y="393977"/>
                  </a:lnTo>
                  <a:lnTo>
                    <a:pt x="393534" y="476162"/>
                  </a:lnTo>
                  <a:lnTo>
                    <a:pt x="371601" y="558625"/>
                  </a:lnTo>
                  <a:lnTo>
                    <a:pt x="350264" y="641365"/>
                  </a:lnTo>
                  <a:lnTo>
                    <a:pt x="329525" y="724379"/>
                  </a:lnTo>
                  <a:lnTo>
                    <a:pt x="309387" y="807664"/>
                  </a:lnTo>
                  <a:lnTo>
                    <a:pt x="289853" y="891220"/>
                  </a:lnTo>
                  <a:lnTo>
                    <a:pt x="270925" y="975044"/>
                  </a:lnTo>
                  <a:lnTo>
                    <a:pt x="252605" y="1059134"/>
                  </a:lnTo>
                  <a:lnTo>
                    <a:pt x="234898" y="1143487"/>
                  </a:lnTo>
                  <a:lnTo>
                    <a:pt x="217804" y="1228103"/>
                  </a:lnTo>
                  <a:lnTo>
                    <a:pt x="201328" y="1312978"/>
                  </a:lnTo>
                  <a:lnTo>
                    <a:pt x="185471" y="1398111"/>
                  </a:lnTo>
                  <a:lnTo>
                    <a:pt x="170237" y="1483499"/>
                  </a:lnTo>
                  <a:lnTo>
                    <a:pt x="155627" y="1569142"/>
                  </a:lnTo>
                  <a:lnTo>
                    <a:pt x="141646" y="1655036"/>
                  </a:lnTo>
                  <a:lnTo>
                    <a:pt x="128295" y="1741179"/>
                  </a:lnTo>
                  <a:lnTo>
                    <a:pt x="115577" y="1827570"/>
                  </a:lnTo>
                  <a:lnTo>
                    <a:pt x="103483" y="1914290"/>
                  </a:lnTo>
                  <a:lnTo>
                    <a:pt x="92071" y="2000942"/>
                  </a:lnTo>
                  <a:lnTo>
                    <a:pt x="81326" y="2087609"/>
                  </a:lnTo>
                  <a:lnTo>
                    <a:pt x="71256" y="2174207"/>
                  </a:lnTo>
                  <a:lnTo>
                    <a:pt x="61861" y="2260732"/>
                  </a:lnTo>
                  <a:lnTo>
                    <a:pt x="53138" y="2347182"/>
                  </a:lnTo>
                  <a:lnTo>
                    <a:pt x="45085" y="2433553"/>
                  </a:lnTo>
                  <a:lnTo>
                    <a:pt x="37699" y="2519844"/>
                  </a:lnTo>
                  <a:lnTo>
                    <a:pt x="30980" y="2606051"/>
                  </a:lnTo>
                  <a:lnTo>
                    <a:pt x="24925" y="2692172"/>
                  </a:lnTo>
                  <a:lnTo>
                    <a:pt x="19531" y="2778204"/>
                  </a:lnTo>
                  <a:lnTo>
                    <a:pt x="14797" y="2864145"/>
                  </a:lnTo>
                  <a:lnTo>
                    <a:pt x="10721" y="2949991"/>
                  </a:lnTo>
                  <a:lnTo>
                    <a:pt x="7300" y="3035740"/>
                  </a:lnTo>
                  <a:lnTo>
                    <a:pt x="4533" y="3121390"/>
                  </a:lnTo>
                  <a:lnTo>
                    <a:pt x="2418" y="3206937"/>
                  </a:lnTo>
                  <a:lnTo>
                    <a:pt x="952" y="3292380"/>
                  </a:lnTo>
                  <a:lnTo>
                    <a:pt x="134" y="3377714"/>
                  </a:lnTo>
                  <a:lnTo>
                    <a:pt x="51" y="3418452"/>
                  </a:lnTo>
                  <a:lnTo>
                    <a:pt x="0" y="3469928"/>
                  </a:lnTo>
                  <a:lnTo>
                    <a:pt x="431" y="3548050"/>
                  </a:lnTo>
                  <a:lnTo>
                    <a:pt x="1543" y="3633045"/>
                  </a:lnTo>
                  <a:lnTo>
                    <a:pt x="3294" y="3717922"/>
                  </a:lnTo>
                  <a:lnTo>
                    <a:pt x="5682" y="3802678"/>
                  </a:lnTo>
                  <a:lnTo>
                    <a:pt x="8706" y="3887310"/>
                  </a:lnTo>
                  <a:lnTo>
                    <a:pt x="12363" y="3971815"/>
                  </a:lnTo>
                  <a:lnTo>
                    <a:pt x="16650" y="4056191"/>
                  </a:lnTo>
                  <a:lnTo>
                    <a:pt x="21567" y="4140435"/>
                  </a:lnTo>
                  <a:lnTo>
                    <a:pt x="27111" y="4224545"/>
                  </a:lnTo>
                  <a:lnTo>
                    <a:pt x="33279" y="4308517"/>
                  </a:lnTo>
                  <a:lnTo>
                    <a:pt x="40071" y="4392350"/>
                  </a:lnTo>
                  <a:lnTo>
                    <a:pt x="47484" y="4476039"/>
                  </a:lnTo>
                  <a:lnTo>
                    <a:pt x="55515" y="4559583"/>
                  </a:lnTo>
                  <a:lnTo>
                    <a:pt x="64163" y="4642980"/>
                  </a:lnTo>
                  <a:lnTo>
                    <a:pt x="73426" y="4726225"/>
                  </a:lnTo>
                  <a:lnTo>
                    <a:pt x="83301" y="4809317"/>
                  </a:lnTo>
                  <a:lnTo>
                    <a:pt x="93787" y="4892253"/>
                  </a:lnTo>
                  <a:lnTo>
                    <a:pt x="104882" y="4975030"/>
                  </a:lnTo>
                  <a:lnTo>
                    <a:pt x="116583" y="5057646"/>
                  </a:lnTo>
                  <a:lnTo>
                    <a:pt x="128889" y="5140097"/>
                  </a:lnTo>
                  <a:lnTo>
                    <a:pt x="141797" y="5222382"/>
                  </a:lnTo>
                  <a:lnTo>
                    <a:pt x="155305" y="5304497"/>
                  </a:lnTo>
                  <a:lnTo>
                    <a:pt x="169412" y="5386440"/>
                  </a:lnTo>
                  <a:lnTo>
                    <a:pt x="184115" y="5468207"/>
                  </a:lnTo>
                  <a:lnTo>
                    <a:pt x="199413" y="5549798"/>
                  </a:lnTo>
                  <a:lnTo>
                    <a:pt x="215302" y="5631207"/>
                  </a:lnTo>
                  <a:lnTo>
                    <a:pt x="231782" y="5712434"/>
                  </a:lnTo>
                  <a:lnTo>
                    <a:pt x="248850" y="5793475"/>
                  </a:lnTo>
                  <a:lnTo>
                    <a:pt x="266504" y="5874328"/>
                  </a:lnTo>
                  <a:lnTo>
                    <a:pt x="284742" y="5954990"/>
                  </a:lnTo>
                  <a:lnTo>
                    <a:pt x="303562" y="6035457"/>
                  </a:lnTo>
                  <a:lnTo>
                    <a:pt x="322961" y="6115729"/>
                  </a:lnTo>
                  <a:lnTo>
                    <a:pt x="342939" y="6195801"/>
                  </a:lnTo>
                  <a:lnTo>
                    <a:pt x="363493" y="6275671"/>
                  </a:lnTo>
                  <a:lnTo>
                    <a:pt x="384620" y="6355337"/>
                  </a:lnTo>
                  <a:lnTo>
                    <a:pt x="406319" y="6434796"/>
                  </a:lnTo>
                  <a:lnTo>
                    <a:pt x="428588" y="6514044"/>
                  </a:lnTo>
                  <a:lnTo>
                    <a:pt x="451424" y="6593080"/>
                  </a:lnTo>
                  <a:lnTo>
                    <a:pt x="474826" y="6671901"/>
                  </a:lnTo>
                  <a:lnTo>
                    <a:pt x="498791" y="6750504"/>
                  </a:lnTo>
                  <a:lnTo>
                    <a:pt x="523318" y="6828886"/>
                  </a:lnTo>
                  <a:lnTo>
                    <a:pt x="532662" y="6857999"/>
                  </a:lnTo>
                  <a:lnTo>
                    <a:pt x="5116697" y="6857999"/>
                  </a:lnTo>
                  <a:lnTo>
                    <a:pt x="5096121" y="6820891"/>
                  </a:lnTo>
                  <a:lnTo>
                    <a:pt x="5072589" y="6777747"/>
                  </a:lnTo>
                  <a:lnTo>
                    <a:pt x="5049353" y="6734431"/>
                  </a:lnTo>
                  <a:lnTo>
                    <a:pt x="5026413" y="6690946"/>
                  </a:lnTo>
                  <a:lnTo>
                    <a:pt x="5003772" y="6647292"/>
                  </a:lnTo>
                  <a:lnTo>
                    <a:pt x="4981429" y="6603471"/>
                  </a:lnTo>
                  <a:lnTo>
                    <a:pt x="4959387" y="6559485"/>
                  </a:lnTo>
                  <a:lnTo>
                    <a:pt x="4937646" y="6515335"/>
                  </a:lnTo>
                  <a:lnTo>
                    <a:pt x="4916207" y="6471023"/>
                  </a:lnTo>
                  <a:lnTo>
                    <a:pt x="4895073" y="6426550"/>
                  </a:lnTo>
                  <a:lnTo>
                    <a:pt x="4874243" y="6381917"/>
                  </a:lnTo>
                  <a:lnTo>
                    <a:pt x="4853719" y="6337127"/>
                  </a:lnTo>
                  <a:lnTo>
                    <a:pt x="4833502" y="6292181"/>
                  </a:lnTo>
                  <a:lnTo>
                    <a:pt x="4813594" y="6247079"/>
                  </a:lnTo>
                  <a:lnTo>
                    <a:pt x="4793995" y="6201825"/>
                  </a:lnTo>
                  <a:lnTo>
                    <a:pt x="4774707" y="6156419"/>
                  </a:lnTo>
                  <a:lnTo>
                    <a:pt x="4755731" y="6110863"/>
                  </a:lnTo>
                  <a:lnTo>
                    <a:pt x="4737068" y="6065158"/>
                  </a:lnTo>
                  <a:lnTo>
                    <a:pt x="4718718" y="6019306"/>
                  </a:lnTo>
                  <a:lnTo>
                    <a:pt x="4700684" y="5973308"/>
                  </a:lnTo>
                  <a:lnTo>
                    <a:pt x="4682967" y="5927167"/>
                  </a:lnTo>
                  <a:lnTo>
                    <a:pt x="4665567" y="5880882"/>
                  </a:lnTo>
                  <a:lnTo>
                    <a:pt x="4648485" y="5834457"/>
                  </a:lnTo>
                  <a:lnTo>
                    <a:pt x="4631724" y="5787892"/>
                  </a:lnTo>
                  <a:lnTo>
                    <a:pt x="4615284" y="5741189"/>
                  </a:lnTo>
                  <a:lnTo>
                    <a:pt x="4599166" y="5694350"/>
                  </a:lnTo>
                  <a:lnTo>
                    <a:pt x="4583371" y="5647375"/>
                  </a:lnTo>
                  <a:lnTo>
                    <a:pt x="4567901" y="5600268"/>
                  </a:lnTo>
                  <a:lnTo>
                    <a:pt x="4552756" y="5553028"/>
                  </a:lnTo>
                  <a:lnTo>
                    <a:pt x="4537938" y="5505658"/>
                  </a:lnTo>
                  <a:lnTo>
                    <a:pt x="4523449" y="5458158"/>
                  </a:lnTo>
                  <a:lnTo>
                    <a:pt x="4509288" y="5410532"/>
                  </a:lnTo>
                  <a:lnTo>
                    <a:pt x="4495458" y="5362780"/>
                  </a:lnTo>
                  <a:lnTo>
                    <a:pt x="4481959" y="5314903"/>
                  </a:lnTo>
                  <a:lnTo>
                    <a:pt x="4468793" y="5266903"/>
                  </a:lnTo>
                  <a:lnTo>
                    <a:pt x="4455960" y="5218782"/>
                  </a:lnTo>
                  <a:lnTo>
                    <a:pt x="4443463" y="5170542"/>
                  </a:lnTo>
                  <a:lnTo>
                    <a:pt x="4431301" y="5122183"/>
                  </a:lnTo>
                  <a:lnTo>
                    <a:pt x="4419477" y="5073707"/>
                  </a:lnTo>
                  <a:lnTo>
                    <a:pt x="4407991" y="5025116"/>
                  </a:lnTo>
                  <a:lnTo>
                    <a:pt x="4396845" y="4976411"/>
                  </a:lnTo>
                  <a:lnTo>
                    <a:pt x="4386039" y="4927595"/>
                  </a:lnTo>
                  <a:lnTo>
                    <a:pt x="4375575" y="4878667"/>
                  </a:lnTo>
                  <a:lnTo>
                    <a:pt x="4365454" y="4829630"/>
                  </a:lnTo>
                  <a:lnTo>
                    <a:pt x="4355678" y="4780486"/>
                  </a:lnTo>
                  <a:lnTo>
                    <a:pt x="4346247" y="4731236"/>
                  </a:lnTo>
                  <a:lnTo>
                    <a:pt x="4337162" y="4681881"/>
                  </a:lnTo>
                  <a:lnTo>
                    <a:pt x="4328425" y="4632422"/>
                  </a:lnTo>
                  <a:lnTo>
                    <a:pt x="4320036" y="4582863"/>
                  </a:lnTo>
                  <a:lnTo>
                    <a:pt x="4311998" y="4533203"/>
                  </a:lnTo>
                  <a:lnTo>
                    <a:pt x="4304310" y="4483445"/>
                  </a:lnTo>
                  <a:lnTo>
                    <a:pt x="4296975" y="4433589"/>
                  </a:lnTo>
                  <a:lnTo>
                    <a:pt x="4289994" y="4383639"/>
                  </a:lnTo>
                  <a:lnTo>
                    <a:pt x="4283367" y="4333594"/>
                  </a:lnTo>
                  <a:lnTo>
                    <a:pt x="4277095" y="4283457"/>
                  </a:lnTo>
                  <a:lnTo>
                    <a:pt x="4271181" y="4233229"/>
                  </a:lnTo>
                  <a:lnTo>
                    <a:pt x="4265624" y="4182911"/>
                  </a:lnTo>
                  <a:lnTo>
                    <a:pt x="4260427" y="4132506"/>
                  </a:lnTo>
                  <a:lnTo>
                    <a:pt x="4255590" y="4082014"/>
                  </a:lnTo>
                  <a:lnTo>
                    <a:pt x="4251115" y="4031437"/>
                  </a:lnTo>
                  <a:lnTo>
                    <a:pt x="4247002" y="3980777"/>
                  </a:lnTo>
                  <a:lnTo>
                    <a:pt x="4243253" y="3930035"/>
                  </a:lnTo>
                  <a:lnTo>
                    <a:pt x="4239869" y="3879213"/>
                  </a:lnTo>
                  <a:lnTo>
                    <a:pt x="4236851" y="3828312"/>
                  </a:lnTo>
                  <a:lnTo>
                    <a:pt x="4234201" y="3777334"/>
                  </a:lnTo>
                  <a:lnTo>
                    <a:pt x="4231919" y="3726280"/>
                  </a:lnTo>
                  <a:lnTo>
                    <a:pt x="4230006" y="3675152"/>
                  </a:lnTo>
                  <a:lnTo>
                    <a:pt x="4228464" y="3623951"/>
                  </a:lnTo>
                  <a:lnTo>
                    <a:pt x="4227294" y="3572679"/>
                  </a:lnTo>
                  <a:lnTo>
                    <a:pt x="4226498" y="3521338"/>
                  </a:lnTo>
                  <a:lnTo>
                    <a:pt x="4226075" y="3469928"/>
                  </a:lnTo>
                  <a:lnTo>
                    <a:pt x="4226028" y="3418452"/>
                  </a:lnTo>
                  <a:lnTo>
                    <a:pt x="4226357" y="3366910"/>
                  </a:lnTo>
                  <a:lnTo>
                    <a:pt x="4227064" y="3315305"/>
                  </a:lnTo>
                  <a:lnTo>
                    <a:pt x="4228150" y="3263638"/>
                  </a:lnTo>
                  <a:lnTo>
                    <a:pt x="4229616" y="3211910"/>
                  </a:lnTo>
                  <a:lnTo>
                    <a:pt x="4231463" y="3160123"/>
                  </a:lnTo>
                  <a:lnTo>
                    <a:pt x="4233692" y="3108279"/>
                  </a:lnTo>
                  <a:lnTo>
                    <a:pt x="4236305" y="3056378"/>
                  </a:lnTo>
                  <a:lnTo>
                    <a:pt x="4239302" y="3004424"/>
                  </a:lnTo>
                  <a:lnTo>
                    <a:pt x="4242685" y="2952416"/>
                  </a:lnTo>
                  <a:lnTo>
                    <a:pt x="4246456" y="2900357"/>
                  </a:lnTo>
                  <a:lnTo>
                    <a:pt x="4250614" y="2848248"/>
                  </a:lnTo>
                  <a:lnTo>
                    <a:pt x="4255161" y="2796090"/>
                  </a:lnTo>
                  <a:lnTo>
                    <a:pt x="4260099" y="2743886"/>
                  </a:lnTo>
                  <a:lnTo>
                    <a:pt x="4265428" y="2691636"/>
                  </a:lnTo>
                  <a:lnTo>
                    <a:pt x="4271151" y="2639343"/>
                  </a:lnTo>
                  <a:lnTo>
                    <a:pt x="4277266" y="2587007"/>
                  </a:lnTo>
                  <a:lnTo>
                    <a:pt x="4283777" y="2534630"/>
                  </a:lnTo>
                  <a:lnTo>
                    <a:pt x="4290685" y="2482214"/>
                  </a:lnTo>
                  <a:lnTo>
                    <a:pt x="4297981" y="2429850"/>
                  </a:lnTo>
                  <a:lnTo>
                    <a:pt x="4305649" y="2377630"/>
                  </a:lnTo>
                  <a:lnTo>
                    <a:pt x="4313688" y="2325554"/>
                  </a:lnTo>
                  <a:lnTo>
                    <a:pt x="4322094" y="2273624"/>
                  </a:lnTo>
                  <a:lnTo>
                    <a:pt x="4330868" y="2221841"/>
                  </a:lnTo>
                  <a:lnTo>
                    <a:pt x="4340006" y="2170205"/>
                  </a:lnTo>
                  <a:lnTo>
                    <a:pt x="4349509" y="2118719"/>
                  </a:lnTo>
                  <a:lnTo>
                    <a:pt x="4359374" y="2067384"/>
                  </a:lnTo>
                  <a:lnTo>
                    <a:pt x="4369600" y="2016200"/>
                  </a:lnTo>
                  <a:lnTo>
                    <a:pt x="4380186" y="1965168"/>
                  </a:lnTo>
                  <a:lnTo>
                    <a:pt x="4391147" y="1914206"/>
                  </a:lnTo>
                  <a:lnTo>
                    <a:pt x="4402428" y="1863568"/>
                  </a:lnTo>
                  <a:lnTo>
                    <a:pt x="4414082" y="1813001"/>
                  </a:lnTo>
                  <a:lnTo>
                    <a:pt x="4426090" y="1762592"/>
                  </a:lnTo>
                  <a:lnTo>
                    <a:pt x="4438449" y="1712341"/>
                  </a:lnTo>
                  <a:lnTo>
                    <a:pt x="4451158" y="1662250"/>
                  </a:lnTo>
                  <a:lnTo>
                    <a:pt x="4464216" y="1612319"/>
                  </a:lnTo>
                  <a:lnTo>
                    <a:pt x="4477621" y="1562551"/>
                  </a:lnTo>
                  <a:lnTo>
                    <a:pt x="4491372" y="1512945"/>
                  </a:lnTo>
                  <a:lnTo>
                    <a:pt x="4505467" y="1463504"/>
                  </a:lnTo>
                  <a:lnTo>
                    <a:pt x="4519905" y="1414228"/>
                  </a:lnTo>
                  <a:lnTo>
                    <a:pt x="4534684" y="1365118"/>
                  </a:lnTo>
                  <a:lnTo>
                    <a:pt x="4549802" y="1316177"/>
                  </a:lnTo>
                  <a:lnTo>
                    <a:pt x="4565259" y="1267404"/>
                  </a:lnTo>
                  <a:lnTo>
                    <a:pt x="4581051" y="1218801"/>
                  </a:lnTo>
                  <a:lnTo>
                    <a:pt x="4597179" y="1170369"/>
                  </a:lnTo>
                  <a:lnTo>
                    <a:pt x="4613641" y="1122110"/>
                  </a:lnTo>
                  <a:lnTo>
                    <a:pt x="4630434" y="1074024"/>
                  </a:lnTo>
                  <a:lnTo>
                    <a:pt x="4647558" y="1026112"/>
                  </a:lnTo>
                  <a:lnTo>
                    <a:pt x="4665011" y="978377"/>
                  </a:lnTo>
                  <a:lnTo>
                    <a:pt x="4682791" y="930818"/>
                  </a:lnTo>
                  <a:lnTo>
                    <a:pt x="4700898" y="883437"/>
                  </a:lnTo>
                  <a:lnTo>
                    <a:pt x="4719328" y="836236"/>
                  </a:lnTo>
                  <a:lnTo>
                    <a:pt x="4738082" y="789215"/>
                  </a:lnTo>
                  <a:lnTo>
                    <a:pt x="4757156" y="742376"/>
                  </a:lnTo>
                  <a:lnTo>
                    <a:pt x="4776551" y="695719"/>
                  </a:lnTo>
                  <a:lnTo>
                    <a:pt x="4796264" y="649246"/>
                  </a:lnTo>
                  <a:lnTo>
                    <a:pt x="4816294" y="602959"/>
                  </a:lnTo>
                  <a:lnTo>
                    <a:pt x="4836639" y="556857"/>
                  </a:lnTo>
                  <a:lnTo>
                    <a:pt x="4857298" y="510943"/>
                  </a:lnTo>
                  <a:lnTo>
                    <a:pt x="4878269" y="465217"/>
                  </a:lnTo>
                  <a:lnTo>
                    <a:pt x="4899551" y="419681"/>
                  </a:lnTo>
                  <a:lnTo>
                    <a:pt x="4921141" y="374336"/>
                  </a:lnTo>
                  <a:lnTo>
                    <a:pt x="4943040" y="329182"/>
                  </a:lnTo>
                  <a:lnTo>
                    <a:pt x="4965245" y="284222"/>
                  </a:lnTo>
                  <a:lnTo>
                    <a:pt x="4987754" y="239456"/>
                  </a:lnTo>
                  <a:lnTo>
                    <a:pt x="5010567" y="194885"/>
                  </a:lnTo>
                  <a:lnTo>
                    <a:pt x="5033681" y="150511"/>
                  </a:lnTo>
                  <a:lnTo>
                    <a:pt x="5057095" y="106335"/>
                  </a:lnTo>
                  <a:lnTo>
                    <a:pt x="5080808" y="62358"/>
                  </a:lnTo>
                  <a:lnTo>
                    <a:pt x="5104818" y="18581"/>
                  </a:lnTo>
                  <a:lnTo>
                    <a:pt x="5115182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852342" y="195952"/>
              <a:ext cx="2339975" cy="6466205"/>
            </a:xfrm>
            <a:custGeom>
              <a:avLst/>
              <a:gdLst/>
              <a:ahLst/>
              <a:cxnLst/>
              <a:rect l="l" t="t" r="r" b="b"/>
              <a:pathLst>
                <a:path w="2339975" h="6466205">
                  <a:moveTo>
                    <a:pt x="2339656" y="0"/>
                  </a:moveTo>
                  <a:lnTo>
                    <a:pt x="2292080" y="15994"/>
                  </a:lnTo>
                  <a:lnTo>
                    <a:pt x="2248717" y="31288"/>
                  </a:lnTo>
                  <a:lnTo>
                    <a:pt x="2205624" y="47149"/>
                  </a:lnTo>
                  <a:lnTo>
                    <a:pt x="2162807" y="63572"/>
                  </a:lnTo>
                  <a:lnTo>
                    <a:pt x="2120270" y="80554"/>
                  </a:lnTo>
                  <a:lnTo>
                    <a:pt x="2078016" y="98089"/>
                  </a:lnTo>
                  <a:lnTo>
                    <a:pt x="2036052" y="116173"/>
                  </a:lnTo>
                  <a:lnTo>
                    <a:pt x="1994381" y="134802"/>
                  </a:lnTo>
                  <a:lnTo>
                    <a:pt x="1953008" y="153971"/>
                  </a:lnTo>
                  <a:lnTo>
                    <a:pt x="1911937" y="173675"/>
                  </a:lnTo>
                  <a:lnTo>
                    <a:pt x="1871173" y="193911"/>
                  </a:lnTo>
                  <a:lnTo>
                    <a:pt x="1830720" y="214673"/>
                  </a:lnTo>
                  <a:lnTo>
                    <a:pt x="1790583" y="235958"/>
                  </a:lnTo>
                  <a:lnTo>
                    <a:pt x="1750766" y="257760"/>
                  </a:lnTo>
                  <a:lnTo>
                    <a:pt x="1711273" y="280075"/>
                  </a:lnTo>
                  <a:lnTo>
                    <a:pt x="1672110" y="302899"/>
                  </a:lnTo>
                  <a:lnTo>
                    <a:pt x="1633281" y="326227"/>
                  </a:lnTo>
                  <a:lnTo>
                    <a:pt x="1594790" y="350055"/>
                  </a:lnTo>
                  <a:lnTo>
                    <a:pt x="1556641" y="374378"/>
                  </a:lnTo>
                  <a:lnTo>
                    <a:pt x="1518840" y="399192"/>
                  </a:lnTo>
                  <a:lnTo>
                    <a:pt x="1481390" y="424492"/>
                  </a:lnTo>
                  <a:lnTo>
                    <a:pt x="1444296" y="450274"/>
                  </a:lnTo>
                  <a:lnTo>
                    <a:pt x="1407563" y="476533"/>
                  </a:lnTo>
                  <a:lnTo>
                    <a:pt x="1371195" y="503265"/>
                  </a:lnTo>
                  <a:lnTo>
                    <a:pt x="1335197" y="530465"/>
                  </a:lnTo>
                  <a:lnTo>
                    <a:pt x="1299572" y="558129"/>
                  </a:lnTo>
                  <a:lnTo>
                    <a:pt x="1264327" y="586253"/>
                  </a:lnTo>
                  <a:lnTo>
                    <a:pt x="1229464" y="614831"/>
                  </a:lnTo>
                  <a:lnTo>
                    <a:pt x="1194989" y="643859"/>
                  </a:lnTo>
                  <a:lnTo>
                    <a:pt x="1160906" y="673334"/>
                  </a:lnTo>
                  <a:lnTo>
                    <a:pt x="1127219" y="703249"/>
                  </a:lnTo>
                  <a:lnTo>
                    <a:pt x="1093933" y="733602"/>
                  </a:lnTo>
                  <a:lnTo>
                    <a:pt x="1061053" y="764387"/>
                  </a:lnTo>
                  <a:lnTo>
                    <a:pt x="1028583" y="795600"/>
                  </a:lnTo>
                  <a:lnTo>
                    <a:pt x="996527" y="827236"/>
                  </a:lnTo>
                  <a:lnTo>
                    <a:pt x="964890" y="859292"/>
                  </a:lnTo>
                  <a:lnTo>
                    <a:pt x="933677" y="891762"/>
                  </a:lnTo>
                  <a:lnTo>
                    <a:pt x="902892" y="924641"/>
                  </a:lnTo>
                  <a:lnTo>
                    <a:pt x="872539" y="957926"/>
                  </a:lnTo>
                  <a:lnTo>
                    <a:pt x="842623" y="991613"/>
                  </a:lnTo>
                  <a:lnTo>
                    <a:pt x="813148" y="1025695"/>
                  </a:lnTo>
                  <a:lnTo>
                    <a:pt x="784119" y="1060170"/>
                  </a:lnTo>
                  <a:lnTo>
                    <a:pt x="755540" y="1095032"/>
                  </a:lnTo>
                  <a:lnTo>
                    <a:pt x="727417" y="1130277"/>
                  </a:lnTo>
                  <a:lnTo>
                    <a:pt x="699753" y="1165901"/>
                  </a:lnTo>
                  <a:lnTo>
                    <a:pt x="672552" y="1201899"/>
                  </a:lnTo>
                  <a:lnTo>
                    <a:pt x="645820" y="1238266"/>
                  </a:lnTo>
                  <a:lnTo>
                    <a:pt x="619560" y="1274999"/>
                  </a:lnTo>
                  <a:lnTo>
                    <a:pt x="593778" y="1312092"/>
                  </a:lnTo>
                  <a:lnTo>
                    <a:pt x="568478" y="1349541"/>
                  </a:lnTo>
                  <a:lnTo>
                    <a:pt x="543664" y="1387342"/>
                  </a:lnTo>
                  <a:lnTo>
                    <a:pt x="519341" y="1425490"/>
                  </a:lnTo>
                  <a:lnTo>
                    <a:pt x="495513" y="1463980"/>
                  </a:lnTo>
                  <a:lnTo>
                    <a:pt x="472184" y="1502809"/>
                  </a:lnTo>
                  <a:lnTo>
                    <a:pt x="449360" y="1541971"/>
                  </a:lnTo>
                  <a:lnTo>
                    <a:pt x="427045" y="1581463"/>
                  </a:lnTo>
                  <a:lnTo>
                    <a:pt x="405242" y="1621279"/>
                  </a:lnTo>
                  <a:lnTo>
                    <a:pt x="383958" y="1661415"/>
                  </a:lnTo>
                  <a:lnTo>
                    <a:pt x="363195" y="1701867"/>
                  </a:lnTo>
                  <a:lnTo>
                    <a:pt x="342960" y="1742631"/>
                  </a:lnTo>
                  <a:lnTo>
                    <a:pt x="323255" y="1783701"/>
                  </a:lnTo>
                  <a:lnTo>
                    <a:pt x="304086" y="1825073"/>
                  </a:lnTo>
                  <a:lnTo>
                    <a:pt x="285457" y="1866743"/>
                  </a:lnTo>
                  <a:lnTo>
                    <a:pt x="267373" y="1908707"/>
                  </a:lnTo>
                  <a:lnTo>
                    <a:pt x="249837" y="1950959"/>
                  </a:lnTo>
                  <a:lnTo>
                    <a:pt x="232856" y="1993495"/>
                  </a:lnTo>
                  <a:lnTo>
                    <a:pt x="216432" y="2036312"/>
                  </a:lnTo>
                  <a:lnTo>
                    <a:pt x="200571" y="2079403"/>
                  </a:lnTo>
                  <a:lnTo>
                    <a:pt x="185277" y="2122766"/>
                  </a:lnTo>
                  <a:lnTo>
                    <a:pt x="170555" y="2166395"/>
                  </a:lnTo>
                  <a:lnTo>
                    <a:pt x="156408" y="2210285"/>
                  </a:lnTo>
                  <a:lnTo>
                    <a:pt x="142842" y="2254433"/>
                  </a:lnTo>
                  <a:lnTo>
                    <a:pt x="129861" y="2298834"/>
                  </a:lnTo>
                  <a:lnTo>
                    <a:pt x="117470" y="2343483"/>
                  </a:lnTo>
                  <a:lnTo>
                    <a:pt x="105672" y="2388377"/>
                  </a:lnTo>
                  <a:lnTo>
                    <a:pt x="94473" y="2433509"/>
                  </a:lnTo>
                  <a:lnTo>
                    <a:pt x="83877" y="2478877"/>
                  </a:lnTo>
                  <a:lnTo>
                    <a:pt x="73888" y="2524475"/>
                  </a:lnTo>
                  <a:lnTo>
                    <a:pt x="64511" y="2570299"/>
                  </a:lnTo>
                  <a:lnTo>
                    <a:pt x="55751" y="2616344"/>
                  </a:lnTo>
                  <a:lnTo>
                    <a:pt x="47611" y="2662607"/>
                  </a:lnTo>
                  <a:lnTo>
                    <a:pt x="40097" y="2709082"/>
                  </a:lnTo>
                  <a:lnTo>
                    <a:pt x="33213" y="2755764"/>
                  </a:lnTo>
                  <a:lnTo>
                    <a:pt x="26963" y="2802651"/>
                  </a:lnTo>
                  <a:lnTo>
                    <a:pt x="21352" y="2849736"/>
                  </a:lnTo>
                  <a:lnTo>
                    <a:pt x="16384" y="2897016"/>
                  </a:lnTo>
                  <a:lnTo>
                    <a:pt x="12064" y="2944486"/>
                  </a:lnTo>
                  <a:lnTo>
                    <a:pt x="8396" y="2992142"/>
                  </a:lnTo>
                  <a:lnTo>
                    <a:pt x="5385" y="3039979"/>
                  </a:lnTo>
                  <a:lnTo>
                    <a:pt x="3036" y="3087992"/>
                  </a:lnTo>
                  <a:lnTo>
                    <a:pt x="1352" y="3136178"/>
                  </a:lnTo>
                  <a:lnTo>
                    <a:pt x="338" y="3184531"/>
                  </a:lnTo>
                  <a:lnTo>
                    <a:pt x="0" y="3233047"/>
                  </a:lnTo>
                  <a:lnTo>
                    <a:pt x="338" y="3281563"/>
                  </a:lnTo>
                  <a:lnTo>
                    <a:pt x="1352" y="3329916"/>
                  </a:lnTo>
                  <a:lnTo>
                    <a:pt x="3036" y="3378101"/>
                  </a:lnTo>
                  <a:lnTo>
                    <a:pt x="5385" y="3426115"/>
                  </a:lnTo>
                  <a:lnTo>
                    <a:pt x="8396" y="3473951"/>
                  </a:lnTo>
                  <a:lnTo>
                    <a:pt x="12064" y="3521607"/>
                  </a:lnTo>
                  <a:lnTo>
                    <a:pt x="16384" y="3569077"/>
                  </a:lnTo>
                  <a:lnTo>
                    <a:pt x="21352" y="3616357"/>
                  </a:lnTo>
                  <a:lnTo>
                    <a:pt x="26963" y="3663443"/>
                  </a:lnTo>
                  <a:lnTo>
                    <a:pt x="33213" y="3710329"/>
                  </a:lnTo>
                  <a:lnTo>
                    <a:pt x="40097" y="3757012"/>
                  </a:lnTo>
                  <a:lnTo>
                    <a:pt x="47611" y="3803487"/>
                  </a:lnTo>
                  <a:lnTo>
                    <a:pt x="55751" y="3849749"/>
                  </a:lnTo>
                  <a:lnTo>
                    <a:pt x="64511" y="3895795"/>
                  </a:lnTo>
                  <a:lnTo>
                    <a:pt x="73888" y="3941619"/>
                  </a:lnTo>
                  <a:lnTo>
                    <a:pt x="83877" y="3987217"/>
                  </a:lnTo>
                  <a:lnTo>
                    <a:pt x="94473" y="4032584"/>
                  </a:lnTo>
                  <a:lnTo>
                    <a:pt x="105672" y="4077717"/>
                  </a:lnTo>
                  <a:lnTo>
                    <a:pt x="117470" y="4122610"/>
                  </a:lnTo>
                  <a:lnTo>
                    <a:pt x="129861" y="4167259"/>
                  </a:lnTo>
                  <a:lnTo>
                    <a:pt x="142842" y="4211660"/>
                  </a:lnTo>
                  <a:lnTo>
                    <a:pt x="156408" y="4255808"/>
                  </a:lnTo>
                  <a:lnTo>
                    <a:pt x="170555" y="4299699"/>
                  </a:lnTo>
                  <a:lnTo>
                    <a:pt x="185277" y="4343328"/>
                  </a:lnTo>
                  <a:lnTo>
                    <a:pt x="200571" y="4386690"/>
                  </a:lnTo>
                  <a:lnTo>
                    <a:pt x="216432" y="4429782"/>
                  </a:lnTo>
                  <a:lnTo>
                    <a:pt x="232856" y="4472598"/>
                  </a:lnTo>
                  <a:lnTo>
                    <a:pt x="249837" y="4515135"/>
                  </a:lnTo>
                  <a:lnTo>
                    <a:pt x="267373" y="4557387"/>
                  </a:lnTo>
                  <a:lnTo>
                    <a:pt x="285457" y="4599350"/>
                  </a:lnTo>
                  <a:lnTo>
                    <a:pt x="304086" y="4641020"/>
                  </a:lnTo>
                  <a:lnTo>
                    <a:pt x="323255" y="4682393"/>
                  </a:lnTo>
                  <a:lnTo>
                    <a:pt x="342960" y="4723463"/>
                  </a:lnTo>
                  <a:lnTo>
                    <a:pt x="363195" y="4764226"/>
                  </a:lnTo>
                  <a:lnTo>
                    <a:pt x="383958" y="4804678"/>
                  </a:lnTo>
                  <a:lnTo>
                    <a:pt x="405242" y="4844815"/>
                  </a:lnTo>
                  <a:lnTo>
                    <a:pt x="427045" y="4884631"/>
                  </a:lnTo>
                  <a:lnTo>
                    <a:pt x="449360" y="4924122"/>
                  </a:lnTo>
                  <a:lnTo>
                    <a:pt x="472184" y="4963285"/>
                  </a:lnTo>
                  <a:lnTo>
                    <a:pt x="495513" y="5002113"/>
                  </a:lnTo>
                  <a:lnTo>
                    <a:pt x="519341" y="5040604"/>
                  </a:lnTo>
                  <a:lnTo>
                    <a:pt x="543664" y="5078752"/>
                  </a:lnTo>
                  <a:lnTo>
                    <a:pt x="568478" y="5116553"/>
                  </a:lnTo>
                  <a:lnTo>
                    <a:pt x="593778" y="5154002"/>
                  </a:lnTo>
                  <a:lnTo>
                    <a:pt x="619560" y="5191095"/>
                  </a:lnTo>
                  <a:lnTo>
                    <a:pt x="645820" y="5227827"/>
                  </a:lnTo>
                  <a:lnTo>
                    <a:pt x="672552" y="5264195"/>
                  </a:lnTo>
                  <a:lnTo>
                    <a:pt x="699753" y="5300192"/>
                  </a:lnTo>
                  <a:lnTo>
                    <a:pt x="727417" y="5335816"/>
                  </a:lnTo>
                  <a:lnTo>
                    <a:pt x="755540" y="5371061"/>
                  </a:lnTo>
                  <a:lnTo>
                    <a:pt x="784119" y="5405924"/>
                  </a:lnTo>
                  <a:lnTo>
                    <a:pt x="813148" y="5440398"/>
                  </a:lnTo>
                  <a:lnTo>
                    <a:pt x="842623" y="5474481"/>
                  </a:lnTo>
                  <a:lnTo>
                    <a:pt x="872539" y="5508167"/>
                  </a:lnTo>
                  <a:lnTo>
                    <a:pt x="902892" y="5541452"/>
                  </a:lnTo>
                  <a:lnTo>
                    <a:pt x="933677" y="5574332"/>
                  </a:lnTo>
                  <a:lnTo>
                    <a:pt x="964890" y="5606802"/>
                  </a:lnTo>
                  <a:lnTo>
                    <a:pt x="996527" y="5638857"/>
                  </a:lnTo>
                  <a:lnTo>
                    <a:pt x="1028583" y="5670493"/>
                  </a:lnTo>
                  <a:lnTo>
                    <a:pt x="1061053" y="5701706"/>
                  </a:lnTo>
                  <a:lnTo>
                    <a:pt x="1093933" y="5732491"/>
                  </a:lnTo>
                  <a:lnTo>
                    <a:pt x="1127219" y="5762844"/>
                  </a:lnTo>
                  <a:lnTo>
                    <a:pt x="1160906" y="5792760"/>
                  </a:lnTo>
                  <a:lnTo>
                    <a:pt x="1194989" y="5822234"/>
                  </a:lnTo>
                  <a:lnTo>
                    <a:pt x="1229464" y="5851263"/>
                  </a:lnTo>
                  <a:lnTo>
                    <a:pt x="1264327" y="5879841"/>
                  </a:lnTo>
                  <a:lnTo>
                    <a:pt x="1299572" y="5907964"/>
                  </a:lnTo>
                  <a:lnTo>
                    <a:pt x="1335197" y="5935628"/>
                  </a:lnTo>
                  <a:lnTo>
                    <a:pt x="1371195" y="5962829"/>
                  </a:lnTo>
                  <a:lnTo>
                    <a:pt x="1407563" y="5989560"/>
                  </a:lnTo>
                  <a:lnTo>
                    <a:pt x="1444296" y="6015820"/>
                  </a:lnTo>
                  <a:lnTo>
                    <a:pt x="1481390" y="6041601"/>
                  </a:lnTo>
                  <a:lnTo>
                    <a:pt x="1518840" y="6066902"/>
                  </a:lnTo>
                  <a:lnTo>
                    <a:pt x="1556641" y="6091715"/>
                  </a:lnTo>
                  <a:lnTo>
                    <a:pt x="1594790" y="6116039"/>
                  </a:lnTo>
                  <a:lnTo>
                    <a:pt x="1633281" y="6139866"/>
                  </a:lnTo>
                  <a:lnTo>
                    <a:pt x="1672110" y="6163195"/>
                  </a:lnTo>
                  <a:lnTo>
                    <a:pt x="1711273" y="6186019"/>
                  </a:lnTo>
                  <a:lnTo>
                    <a:pt x="1750766" y="6208334"/>
                  </a:lnTo>
                  <a:lnTo>
                    <a:pt x="1790583" y="6230136"/>
                  </a:lnTo>
                  <a:lnTo>
                    <a:pt x="1830720" y="6251420"/>
                  </a:lnTo>
                  <a:lnTo>
                    <a:pt x="1871173" y="6272183"/>
                  </a:lnTo>
                  <a:lnTo>
                    <a:pt x="1911937" y="6292418"/>
                  </a:lnTo>
                  <a:lnTo>
                    <a:pt x="1953008" y="6312123"/>
                  </a:lnTo>
                  <a:lnTo>
                    <a:pt x="1994381" y="6331292"/>
                  </a:lnTo>
                  <a:lnTo>
                    <a:pt x="2036052" y="6349921"/>
                  </a:lnTo>
                  <a:lnTo>
                    <a:pt x="2078016" y="6368005"/>
                  </a:lnTo>
                  <a:lnTo>
                    <a:pt x="2120270" y="6385540"/>
                  </a:lnTo>
                  <a:lnTo>
                    <a:pt x="2162807" y="6402521"/>
                  </a:lnTo>
                  <a:lnTo>
                    <a:pt x="2205624" y="6418945"/>
                  </a:lnTo>
                  <a:lnTo>
                    <a:pt x="2248717" y="6434806"/>
                  </a:lnTo>
                  <a:lnTo>
                    <a:pt x="2292080" y="6450100"/>
                  </a:lnTo>
                  <a:lnTo>
                    <a:pt x="2335710" y="6464822"/>
                  </a:lnTo>
                  <a:lnTo>
                    <a:pt x="2339656" y="6466094"/>
                  </a:lnTo>
                  <a:lnTo>
                    <a:pt x="2339656" y="0"/>
                  </a:lnTo>
                  <a:close/>
                </a:path>
              </a:pathLst>
            </a:custGeom>
            <a:solidFill>
              <a:srgbClr val="3A3A3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1840" y="1822132"/>
              <a:ext cx="5090159" cy="31495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4017" y="1502727"/>
            <a:ext cx="403352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57170" algn="l"/>
              </a:tabLst>
            </a:pPr>
            <a:r>
              <a:rPr dirty="0" sz="8000" spc="-1905">
                <a:solidFill>
                  <a:srgbClr val="FFFFFF"/>
                </a:solidFill>
              </a:rPr>
              <a:t>O</a:t>
            </a:r>
            <a:r>
              <a:rPr dirty="0" sz="8000" spc="-35">
                <a:solidFill>
                  <a:srgbClr val="FFFFFF"/>
                </a:solidFill>
              </a:rPr>
              <a:t> </a:t>
            </a:r>
            <a:r>
              <a:rPr dirty="0" sz="8000" spc="-95">
                <a:solidFill>
                  <a:srgbClr val="FFFFFF"/>
                </a:solidFill>
              </a:rPr>
              <a:t>L</a:t>
            </a:r>
            <a:r>
              <a:rPr dirty="0" sz="8000" spc="-865">
                <a:solidFill>
                  <a:srgbClr val="FFFFFF"/>
                </a:solidFill>
              </a:rPr>
              <a:t>E</a:t>
            </a:r>
            <a:r>
              <a:rPr dirty="0" sz="8000" spc="-990">
                <a:solidFill>
                  <a:srgbClr val="FFFFFF"/>
                </a:solidFill>
              </a:rPr>
              <a:t> </a:t>
            </a:r>
            <a:r>
              <a:rPr dirty="0" sz="8000" spc="-1870">
                <a:solidFill>
                  <a:srgbClr val="FFFFFF"/>
                </a:solidFill>
              </a:rPr>
              <a:t>D</a:t>
            </a:r>
            <a:r>
              <a:rPr dirty="0" sz="8000">
                <a:solidFill>
                  <a:srgbClr val="FFFFFF"/>
                </a:solidFill>
              </a:rPr>
              <a:t>	</a:t>
            </a:r>
            <a:r>
              <a:rPr dirty="0" sz="8000" spc="440">
                <a:solidFill>
                  <a:srgbClr val="FFFFFF"/>
                </a:solidFill>
              </a:rPr>
              <a:t>Ľ</a:t>
            </a:r>
            <a:r>
              <a:rPr dirty="0" sz="8000" spc="35">
                <a:solidFill>
                  <a:srgbClr val="FFFFFF"/>
                </a:solidFill>
              </a:rPr>
              <a:t>V</a:t>
            </a:r>
            <a:endParaRPr sz="8000"/>
          </a:p>
        </p:txBody>
      </p:sp>
      <p:sp>
        <p:nvSpPr>
          <p:cNvPr id="10" name="object 10"/>
          <p:cNvSpPr txBox="1"/>
          <p:nvPr/>
        </p:nvSpPr>
        <p:spPr>
          <a:xfrm>
            <a:off x="629919" y="3181667"/>
            <a:ext cx="5332730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24460">
              <a:lnSpc>
                <a:spcPct val="100000"/>
              </a:lnSpc>
              <a:spcBef>
                <a:spcPts val="100"/>
              </a:spcBef>
            </a:pPr>
            <a:r>
              <a:rPr dirty="0" sz="2000" spc="-48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Roboto"/>
                <a:cs typeface="Roboto"/>
              </a:rPr>
              <a:t>LE </a:t>
            </a:r>
            <a:r>
              <a:rPr dirty="0" sz="2000" spc="-47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-6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ĽVs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aíe </a:t>
            </a:r>
            <a:r>
              <a:rPr dirty="0" sz="2000" spc="-75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dirty="0" sz="2000" spc="3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best </a:t>
            </a:r>
            <a:r>
              <a:rPr dirty="0" sz="2000" spc="35">
                <a:solidFill>
                  <a:srgbClr val="FFFFFF"/>
                </a:solidFill>
                <a:latin typeface="Roboto"/>
                <a:cs typeface="Roboto"/>
              </a:rPr>
              <a:t>smaít </a:t>
            </a:r>
            <a:r>
              <a:rPr dirty="0" sz="2000" spc="-70">
                <a:solidFill>
                  <a:srgbClr val="FFFFFF"/>
                </a:solidFill>
                <a:latin typeface="Roboto"/>
                <a:cs typeface="Roboto"/>
              </a:rPr>
              <a:t>tv </a:t>
            </a:r>
            <a:r>
              <a:rPr dirty="0" sz="2000" spc="-135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dirty="0" sz="2000" spc="2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dirty="0" sz="2000" spc="3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Roboto"/>
                <a:cs typeface="Roboto"/>
              </a:rPr>
              <a:t>maíket. </a:t>
            </a:r>
            <a:r>
              <a:rPr dirty="0" sz="2000" spc="-484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48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-22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47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105">
                <a:solidFill>
                  <a:srgbClr val="FFFFFF"/>
                </a:solidFill>
                <a:latin typeface="Roboto"/>
                <a:cs typeface="Roboto"/>
              </a:rPr>
              <a:t>Ľ</a:t>
            </a:r>
            <a:r>
              <a:rPr dirty="0" sz="2000" spc="5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1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dirty="0" sz="2000" spc="-3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55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x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465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dirty="0" sz="2000" spc="-2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u</a:t>
            </a:r>
            <a:r>
              <a:rPr dirty="0" sz="2000" spc="-2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15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q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u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120">
                <a:solidFill>
                  <a:srgbClr val="FFFFFF"/>
                </a:solidFill>
                <a:latin typeface="Roboto"/>
                <a:cs typeface="Roboto"/>
              </a:rPr>
              <a:t>y</a:t>
            </a:r>
            <a:r>
              <a:rPr dirty="0" sz="2000" spc="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d 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13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13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630">
                <a:solidFill>
                  <a:srgbClr val="FFFFFF"/>
                </a:solidFill>
                <a:latin typeface="Roboto"/>
                <a:cs typeface="Roboto"/>
              </a:rPr>
              <a:t>w</a:t>
            </a:r>
            <a:r>
              <a:rPr dirty="0" sz="2000" spc="114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dirty="0" sz="2000" spc="2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dirty="0" sz="2000" spc="229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b</a:t>
            </a:r>
            <a:r>
              <a:rPr dirty="0" sz="2000" spc="-2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k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1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2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b</a:t>
            </a:r>
            <a:r>
              <a:rPr dirty="0" sz="2000" spc="-2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13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endParaRPr sz="2000">
              <a:latin typeface="Roboto"/>
              <a:cs typeface="Roboto"/>
            </a:endParaRPr>
          </a:p>
          <a:p>
            <a:pPr marL="12700" marR="499109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17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484">
                <a:solidFill>
                  <a:srgbClr val="FFFFFF"/>
                </a:solidFill>
                <a:latin typeface="Roboto"/>
                <a:cs typeface="Roboto"/>
              </a:rPr>
              <a:t>.</a:t>
            </a:r>
            <a:r>
              <a:rPr dirty="0" sz="2000" spc="90">
                <a:solidFill>
                  <a:srgbClr val="FFFFFF"/>
                </a:solidFill>
                <a:latin typeface="Roboto"/>
                <a:cs typeface="Roboto"/>
              </a:rPr>
              <a:t>Ľ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17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cc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u</a:t>
            </a:r>
            <a:r>
              <a:rPr dirty="0" sz="2000" spc="13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-120">
                <a:solidFill>
                  <a:srgbClr val="FFFFFF"/>
                </a:solidFill>
                <a:latin typeface="Roboto"/>
                <a:cs typeface="Roboto"/>
              </a:rPr>
              <a:t>y</a:t>
            </a:r>
            <a:r>
              <a:rPr dirty="0" sz="2000" spc="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1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Roboto"/>
                <a:cs typeface="Roboto"/>
              </a:rPr>
              <a:t>f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-2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105">
                <a:solidFill>
                  <a:srgbClr val="FFFFFF"/>
                </a:solidFill>
                <a:latin typeface="Roboto"/>
                <a:cs typeface="Roboto"/>
              </a:rPr>
              <a:t>c 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b</a:t>
            </a:r>
            <a:r>
              <a:rPr dirty="0" sz="2000" spc="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u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165">
                <a:solidFill>
                  <a:srgbClr val="FFFFFF"/>
                </a:solidFill>
                <a:latin typeface="Roboto"/>
                <a:cs typeface="Roboto"/>
              </a:rPr>
              <a:t>'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1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g</a:t>
            </a:r>
            <a:r>
              <a:rPr dirty="0" sz="2000" spc="-2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2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dirty="0" sz="2000" spc="15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u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dirty="0" sz="2000" spc="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8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f</a:t>
            </a:r>
            <a:r>
              <a:rPr dirty="0" sz="2000" spc="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endParaRPr sz="20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2000" spc="-630">
                <a:solidFill>
                  <a:srgbClr val="FFFFFF"/>
                </a:solidFill>
                <a:latin typeface="Roboto"/>
                <a:cs typeface="Roboto"/>
              </a:rPr>
              <a:t>w</a:t>
            </a:r>
            <a:r>
              <a:rPr dirty="0" sz="2000" spc="114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dirty="0" sz="2000" spc="-2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490">
                <a:solidFill>
                  <a:srgbClr val="FFFFFF"/>
                </a:solidFill>
                <a:latin typeface="Roboto"/>
                <a:cs typeface="Roboto"/>
              </a:rPr>
              <a:t>,</a:t>
            </a:r>
            <a:r>
              <a:rPr dirty="0" sz="2000" spc="-75">
                <a:solidFill>
                  <a:srgbClr val="FFFFFF"/>
                </a:solidFill>
                <a:latin typeface="Roboto"/>
                <a:cs typeface="Roboto"/>
              </a:rPr>
              <a:t>y</a:t>
            </a:r>
            <a:r>
              <a:rPr dirty="0" sz="2000" spc="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465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630">
                <a:solidFill>
                  <a:srgbClr val="FFFFFF"/>
                </a:solidFill>
                <a:latin typeface="Roboto"/>
                <a:cs typeface="Roboto"/>
              </a:rPr>
              <a:t>w</a:t>
            </a:r>
            <a:r>
              <a:rPr dirty="0" sz="2000" spc="114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490">
                <a:solidFill>
                  <a:srgbClr val="FFFFFF"/>
                </a:solidFill>
                <a:latin typeface="Roboto"/>
                <a:cs typeface="Roboto"/>
              </a:rPr>
              <a:t>,</a:t>
            </a:r>
            <a:r>
              <a:rPr dirty="0" sz="2000" spc="15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490">
                <a:solidFill>
                  <a:srgbClr val="FFFFFF"/>
                </a:solidFill>
                <a:latin typeface="Roboto"/>
                <a:cs typeface="Roboto"/>
              </a:rPr>
              <a:t>,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2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b</a:t>
            </a:r>
            <a:r>
              <a:rPr dirty="0" sz="2000" spc="-2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u</a:t>
            </a:r>
            <a:r>
              <a:rPr dirty="0" sz="2000" spc="-2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1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b</a:t>
            </a:r>
            <a:r>
              <a:rPr dirty="0" sz="2000" spc="-120">
                <a:solidFill>
                  <a:srgbClr val="FFFFFF"/>
                </a:solidFill>
                <a:latin typeface="Roboto"/>
                <a:cs typeface="Roboto"/>
              </a:rPr>
              <a:t>y</a:t>
            </a:r>
            <a:r>
              <a:rPr dirty="0" sz="2000" spc="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u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-2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g</a:t>
            </a:r>
            <a:endParaRPr sz="20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</a:pP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Roboto"/>
                <a:cs typeface="Roboto"/>
              </a:rPr>
              <a:t>ígan</a:t>
            </a:r>
            <a:r>
              <a:rPr dirty="0" sz="2000" spc="-2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90">
                <a:solidFill>
                  <a:srgbClr val="FFFFFF"/>
                </a:solidFill>
                <a:latin typeface="Roboto"/>
                <a:cs typeface="Roboto"/>
              </a:rPr>
              <a:t>ic</a:t>
            </a:r>
            <a:r>
              <a:rPr dirty="0" sz="2000" spc="16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0">
                <a:solidFill>
                  <a:srgbClr val="FFFFFF"/>
                </a:solidFill>
                <a:latin typeface="Roboto"/>
                <a:cs typeface="Roboto"/>
              </a:rPr>
              <a:t>lig</a:t>
            </a:r>
            <a:r>
              <a:rPr dirty="0" sz="2000" spc="-2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Roboto"/>
                <a:cs typeface="Roboto"/>
              </a:rPr>
              <a:t>ht-emittin</a:t>
            </a:r>
            <a:r>
              <a:rPr dirty="0" sz="2000" spc="-2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g</a:t>
            </a:r>
            <a:r>
              <a:rPr dirty="0" sz="20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-26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35">
                <a:solidFill>
                  <a:srgbClr val="FFFFFF"/>
                </a:solidFill>
                <a:latin typeface="Roboto"/>
                <a:cs typeface="Roboto"/>
              </a:rPr>
              <a:t>io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Roboto"/>
                <a:cs typeface="Roboto"/>
              </a:rPr>
              <a:t>des</a:t>
            </a:r>
            <a:r>
              <a:rPr dirty="0" sz="2000" spc="1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29">
                <a:solidFill>
                  <a:srgbClr val="FFFFFF"/>
                </a:solidFill>
                <a:latin typeface="Roboto"/>
                <a:cs typeface="Roboto"/>
              </a:rPr>
              <a:t>(O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Roboto"/>
                <a:cs typeface="Roboto"/>
              </a:rPr>
              <a:t>LE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47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-4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Roboto"/>
                <a:cs typeface="Roboto"/>
              </a:rPr>
              <a:t>).Ľh</a:t>
            </a:r>
            <a:r>
              <a:rPr dirty="0" sz="2000" spc="-2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Roboto"/>
                <a:cs typeface="Roboto"/>
              </a:rPr>
              <a:t>ese</a:t>
            </a:r>
            <a:r>
              <a:rPr dirty="0" sz="2000" spc="1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aíe </a:t>
            </a:r>
            <a:r>
              <a:rPr dirty="0" sz="2000" spc="-484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15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55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2000" spc="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-120">
                <a:solidFill>
                  <a:srgbClr val="FFFFFF"/>
                </a:solidFill>
                <a:latin typeface="Roboto"/>
                <a:cs typeface="Roboto"/>
              </a:rPr>
              <a:t>y</a:t>
            </a:r>
            <a:r>
              <a:rPr dirty="0" sz="2000" spc="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40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Roboto"/>
                <a:cs typeface="Roboto"/>
              </a:rPr>
              <a:t>m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x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dirty="0" sz="2000" spc="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55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40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350">
                <a:solidFill>
                  <a:srgbClr val="FFFFFF"/>
                </a:solidFill>
                <a:latin typeface="Roboto"/>
                <a:cs typeface="Roboto"/>
              </a:rPr>
              <a:t>.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0"/>
                </a:moveTo>
                <a:lnTo>
                  <a:pt x="0" y="0"/>
                </a:lnTo>
                <a:lnTo>
                  <a:pt x="0" y="6857999"/>
                </a:lnTo>
                <a:lnTo>
                  <a:pt x="12191999" y="6857999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1B1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953582" y="0"/>
            <a:ext cx="10238740" cy="6858000"/>
            <a:chOff x="1953582" y="0"/>
            <a:chExt cx="10238740" cy="6858000"/>
          </a:xfrm>
        </p:grpSpPr>
        <p:sp>
          <p:nvSpPr>
            <p:cNvPr id="4" name="object 4"/>
            <p:cNvSpPr/>
            <p:nvPr/>
          </p:nvSpPr>
          <p:spPr>
            <a:xfrm>
              <a:off x="9863772" y="208914"/>
              <a:ext cx="2328545" cy="6440805"/>
            </a:xfrm>
            <a:custGeom>
              <a:avLst/>
              <a:gdLst/>
              <a:ahLst/>
              <a:cxnLst/>
              <a:rect l="l" t="t" r="r" b="b"/>
              <a:pathLst>
                <a:path w="2328545" h="6440805">
                  <a:moveTo>
                    <a:pt x="2328227" y="0"/>
                  </a:moveTo>
                  <a:lnTo>
                    <a:pt x="2225040" y="34925"/>
                  </a:lnTo>
                  <a:lnTo>
                    <a:pt x="2180420" y="51619"/>
                  </a:lnTo>
                  <a:lnTo>
                    <a:pt x="2136100" y="68920"/>
                  </a:lnTo>
                  <a:lnTo>
                    <a:pt x="2092085" y="86823"/>
                  </a:lnTo>
                  <a:lnTo>
                    <a:pt x="2048379" y="105322"/>
                  </a:lnTo>
                  <a:lnTo>
                    <a:pt x="2004988" y="124412"/>
                  </a:lnTo>
                  <a:lnTo>
                    <a:pt x="1961917" y="144088"/>
                  </a:lnTo>
                  <a:lnTo>
                    <a:pt x="1919171" y="164346"/>
                  </a:lnTo>
                  <a:lnTo>
                    <a:pt x="1876754" y="185180"/>
                  </a:lnTo>
                  <a:lnTo>
                    <a:pt x="1834673" y="206585"/>
                  </a:lnTo>
                  <a:lnTo>
                    <a:pt x="1792931" y="228557"/>
                  </a:lnTo>
                  <a:lnTo>
                    <a:pt x="1751535" y="251089"/>
                  </a:lnTo>
                  <a:lnTo>
                    <a:pt x="1710489" y="274177"/>
                  </a:lnTo>
                  <a:lnTo>
                    <a:pt x="1669798" y="297816"/>
                  </a:lnTo>
                  <a:lnTo>
                    <a:pt x="1629467" y="322001"/>
                  </a:lnTo>
                  <a:lnTo>
                    <a:pt x="1589501" y="346726"/>
                  </a:lnTo>
                  <a:lnTo>
                    <a:pt x="1549906" y="371987"/>
                  </a:lnTo>
                  <a:lnTo>
                    <a:pt x="1510686" y="397779"/>
                  </a:lnTo>
                  <a:lnTo>
                    <a:pt x="1471847" y="424097"/>
                  </a:lnTo>
                  <a:lnTo>
                    <a:pt x="1433393" y="450935"/>
                  </a:lnTo>
                  <a:lnTo>
                    <a:pt x="1395330" y="478288"/>
                  </a:lnTo>
                  <a:lnTo>
                    <a:pt x="1357663" y="506152"/>
                  </a:lnTo>
                  <a:lnTo>
                    <a:pt x="1320396" y="534521"/>
                  </a:lnTo>
                  <a:lnTo>
                    <a:pt x="1283535" y="563391"/>
                  </a:lnTo>
                  <a:lnTo>
                    <a:pt x="1247085" y="592755"/>
                  </a:lnTo>
                  <a:lnTo>
                    <a:pt x="1211051" y="622610"/>
                  </a:lnTo>
                  <a:lnTo>
                    <a:pt x="1175437" y="652950"/>
                  </a:lnTo>
                  <a:lnTo>
                    <a:pt x="1140250" y="683770"/>
                  </a:lnTo>
                  <a:lnTo>
                    <a:pt x="1105494" y="715065"/>
                  </a:lnTo>
                  <a:lnTo>
                    <a:pt x="1071174" y="746830"/>
                  </a:lnTo>
                  <a:lnTo>
                    <a:pt x="1037295" y="779060"/>
                  </a:lnTo>
                  <a:lnTo>
                    <a:pt x="1003863" y="811749"/>
                  </a:lnTo>
                  <a:lnTo>
                    <a:pt x="970881" y="844894"/>
                  </a:lnTo>
                  <a:lnTo>
                    <a:pt x="938357" y="878488"/>
                  </a:lnTo>
                  <a:lnTo>
                    <a:pt x="906293" y="912526"/>
                  </a:lnTo>
                  <a:lnTo>
                    <a:pt x="874696" y="947004"/>
                  </a:lnTo>
                  <a:lnTo>
                    <a:pt x="843571" y="981917"/>
                  </a:lnTo>
                  <a:lnTo>
                    <a:pt x="812922" y="1017259"/>
                  </a:lnTo>
                  <a:lnTo>
                    <a:pt x="782755" y="1053026"/>
                  </a:lnTo>
                  <a:lnTo>
                    <a:pt x="753075" y="1089211"/>
                  </a:lnTo>
                  <a:lnTo>
                    <a:pt x="723887" y="1125812"/>
                  </a:lnTo>
                  <a:lnTo>
                    <a:pt x="695195" y="1162821"/>
                  </a:lnTo>
                  <a:lnTo>
                    <a:pt x="667005" y="1200234"/>
                  </a:lnTo>
                  <a:lnTo>
                    <a:pt x="639323" y="1238047"/>
                  </a:lnTo>
                  <a:lnTo>
                    <a:pt x="612152" y="1276253"/>
                  </a:lnTo>
                  <a:lnTo>
                    <a:pt x="585498" y="1314849"/>
                  </a:lnTo>
                  <a:lnTo>
                    <a:pt x="559367" y="1353828"/>
                  </a:lnTo>
                  <a:lnTo>
                    <a:pt x="533763" y="1393186"/>
                  </a:lnTo>
                  <a:lnTo>
                    <a:pt x="508691" y="1432918"/>
                  </a:lnTo>
                  <a:lnTo>
                    <a:pt x="484156" y="1473019"/>
                  </a:lnTo>
                  <a:lnTo>
                    <a:pt x="460164" y="1513484"/>
                  </a:lnTo>
                  <a:lnTo>
                    <a:pt x="436719" y="1554307"/>
                  </a:lnTo>
                  <a:lnTo>
                    <a:pt x="413827" y="1595483"/>
                  </a:lnTo>
                  <a:lnTo>
                    <a:pt x="391492" y="1637008"/>
                  </a:lnTo>
                  <a:lnTo>
                    <a:pt x="369720" y="1678877"/>
                  </a:lnTo>
                  <a:lnTo>
                    <a:pt x="348516" y="1721084"/>
                  </a:lnTo>
                  <a:lnTo>
                    <a:pt x="327885" y="1763624"/>
                  </a:lnTo>
                  <a:lnTo>
                    <a:pt x="307831" y="1806492"/>
                  </a:lnTo>
                  <a:lnTo>
                    <a:pt x="288360" y="1849684"/>
                  </a:lnTo>
                  <a:lnTo>
                    <a:pt x="269477" y="1893194"/>
                  </a:lnTo>
                  <a:lnTo>
                    <a:pt x="251187" y="1937017"/>
                  </a:lnTo>
                  <a:lnTo>
                    <a:pt x="233495" y="1981147"/>
                  </a:lnTo>
                  <a:lnTo>
                    <a:pt x="216407" y="2025581"/>
                  </a:lnTo>
                  <a:lnTo>
                    <a:pt x="199926" y="2070313"/>
                  </a:lnTo>
                  <a:lnTo>
                    <a:pt x="184059" y="2115337"/>
                  </a:lnTo>
                  <a:lnTo>
                    <a:pt x="168810" y="2160650"/>
                  </a:lnTo>
                  <a:lnTo>
                    <a:pt x="154184" y="2206245"/>
                  </a:lnTo>
                  <a:lnTo>
                    <a:pt x="140187" y="2252117"/>
                  </a:lnTo>
                  <a:lnTo>
                    <a:pt x="126823" y="2298262"/>
                  </a:lnTo>
                  <a:lnTo>
                    <a:pt x="114098" y="2344675"/>
                  </a:lnTo>
                  <a:lnTo>
                    <a:pt x="102016" y="2391350"/>
                  </a:lnTo>
                  <a:lnTo>
                    <a:pt x="90583" y="2438283"/>
                  </a:lnTo>
                  <a:lnTo>
                    <a:pt x="79803" y="2485468"/>
                  </a:lnTo>
                  <a:lnTo>
                    <a:pt x="69683" y="2532900"/>
                  </a:lnTo>
                  <a:lnTo>
                    <a:pt x="60226" y="2580575"/>
                  </a:lnTo>
                  <a:lnTo>
                    <a:pt x="51438" y="2628486"/>
                  </a:lnTo>
                  <a:lnTo>
                    <a:pt x="43324" y="2676630"/>
                  </a:lnTo>
                  <a:lnTo>
                    <a:pt x="35890" y="2725001"/>
                  </a:lnTo>
                  <a:lnTo>
                    <a:pt x="29139" y="2773594"/>
                  </a:lnTo>
                  <a:lnTo>
                    <a:pt x="23077" y="2822404"/>
                  </a:lnTo>
                  <a:lnTo>
                    <a:pt x="17710" y="2871425"/>
                  </a:lnTo>
                  <a:lnTo>
                    <a:pt x="13041" y="2920654"/>
                  </a:lnTo>
                  <a:lnTo>
                    <a:pt x="9077" y="2970084"/>
                  </a:lnTo>
                  <a:lnTo>
                    <a:pt x="5823" y="3019711"/>
                  </a:lnTo>
                  <a:lnTo>
                    <a:pt x="3283" y="3069530"/>
                  </a:lnTo>
                  <a:lnTo>
                    <a:pt x="1462" y="3119535"/>
                  </a:lnTo>
                  <a:lnTo>
                    <a:pt x="366" y="3169721"/>
                  </a:lnTo>
                  <a:lnTo>
                    <a:pt x="0" y="3220085"/>
                  </a:lnTo>
                  <a:lnTo>
                    <a:pt x="366" y="3270458"/>
                  </a:lnTo>
                  <a:lnTo>
                    <a:pt x="1462" y="3320655"/>
                  </a:lnTo>
                  <a:lnTo>
                    <a:pt x="3283" y="3370670"/>
                  </a:lnTo>
                  <a:lnTo>
                    <a:pt x="5823" y="3420498"/>
                  </a:lnTo>
                  <a:lnTo>
                    <a:pt x="9077" y="3470134"/>
                  </a:lnTo>
                  <a:lnTo>
                    <a:pt x="13041" y="3519572"/>
                  </a:lnTo>
                  <a:lnTo>
                    <a:pt x="17710" y="3568809"/>
                  </a:lnTo>
                  <a:lnTo>
                    <a:pt x="23077" y="3617838"/>
                  </a:lnTo>
                  <a:lnTo>
                    <a:pt x="29139" y="3666655"/>
                  </a:lnTo>
                  <a:lnTo>
                    <a:pt x="35890" y="3715254"/>
                  </a:lnTo>
                  <a:lnTo>
                    <a:pt x="43324" y="3763631"/>
                  </a:lnTo>
                  <a:lnTo>
                    <a:pt x="51438" y="3811781"/>
                  </a:lnTo>
                  <a:lnTo>
                    <a:pt x="60226" y="3859698"/>
                  </a:lnTo>
                  <a:lnTo>
                    <a:pt x="69683" y="3907378"/>
                  </a:lnTo>
                  <a:lnTo>
                    <a:pt x="79803" y="3954815"/>
                  </a:lnTo>
                  <a:lnTo>
                    <a:pt x="90583" y="4002005"/>
                  </a:lnTo>
                  <a:lnTo>
                    <a:pt x="102016" y="4048942"/>
                  </a:lnTo>
                  <a:lnTo>
                    <a:pt x="114098" y="4095621"/>
                  </a:lnTo>
                  <a:lnTo>
                    <a:pt x="126823" y="4142037"/>
                  </a:lnTo>
                  <a:lnTo>
                    <a:pt x="140187" y="4188186"/>
                  </a:lnTo>
                  <a:lnTo>
                    <a:pt x="154184" y="4234061"/>
                  </a:lnTo>
                  <a:lnTo>
                    <a:pt x="168810" y="4279659"/>
                  </a:lnTo>
                  <a:lnTo>
                    <a:pt x="184059" y="4324974"/>
                  </a:lnTo>
                  <a:lnTo>
                    <a:pt x="199926" y="4370001"/>
                  </a:lnTo>
                  <a:lnTo>
                    <a:pt x="216407" y="4414735"/>
                  </a:lnTo>
                  <a:lnTo>
                    <a:pt x="233495" y="4459170"/>
                  </a:lnTo>
                  <a:lnTo>
                    <a:pt x="251187" y="4503303"/>
                  </a:lnTo>
                  <a:lnTo>
                    <a:pt x="269477" y="4547127"/>
                  </a:lnTo>
                  <a:lnTo>
                    <a:pt x="288360" y="4590638"/>
                  </a:lnTo>
                  <a:lnTo>
                    <a:pt x="307831" y="4633831"/>
                  </a:lnTo>
                  <a:lnTo>
                    <a:pt x="327885" y="4676700"/>
                  </a:lnTo>
                  <a:lnTo>
                    <a:pt x="348516" y="4719241"/>
                  </a:lnTo>
                  <a:lnTo>
                    <a:pt x="369720" y="4761449"/>
                  </a:lnTo>
                  <a:lnTo>
                    <a:pt x="391492" y="4803318"/>
                  </a:lnTo>
                  <a:lnTo>
                    <a:pt x="413827" y="4844843"/>
                  </a:lnTo>
                  <a:lnTo>
                    <a:pt x="436719" y="4886020"/>
                  </a:lnTo>
                  <a:lnTo>
                    <a:pt x="460164" y="4926844"/>
                  </a:lnTo>
                  <a:lnTo>
                    <a:pt x="484156" y="4967308"/>
                  </a:lnTo>
                  <a:lnTo>
                    <a:pt x="508691" y="5007409"/>
                  </a:lnTo>
                  <a:lnTo>
                    <a:pt x="533763" y="5047141"/>
                  </a:lnTo>
                  <a:lnTo>
                    <a:pt x="559367" y="5086500"/>
                  </a:lnTo>
                  <a:lnTo>
                    <a:pt x="585498" y="5125479"/>
                  </a:lnTo>
                  <a:lnTo>
                    <a:pt x="612152" y="5164075"/>
                  </a:lnTo>
                  <a:lnTo>
                    <a:pt x="639323" y="5202281"/>
                  </a:lnTo>
                  <a:lnTo>
                    <a:pt x="667005" y="5240094"/>
                  </a:lnTo>
                  <a:lnTo>
                    <a:pt x="695195" y="5277507"/>
                  </a:lnTo>
                  <a:lnTo>
                    <a:pt x="723887" y="5314516"/>
                  </a:lnTo>
                  <a:lnTo>
                    <a:pt x="753075" y="5351117"/>
                  </a:lnTo>
                  <a:lnTo>
                    <a:pt x="782755" y="5387303"/>
                  </a:lnTo>
                  <a:lnTo>
                    <a:pt x="812922" y="5423069"/>
                  </a:lnTo>
                  <a:lnTo>
                    <a:pt x="843571" y="5458412"/>
                  </a:lnTo>
                  <a:lnTo>
                    <a:pt x="874696" y="5493325"/>
                  </a:lnTo>
                  <a:lnTo>
                    <a:pt x="906293" y="5527803"/>
                  </a:lnTo>
                  <a:lnTo>
                    <a:pt x="938357" y="5561842"/>
                  </a:lnTo>
                  <a:lnTo>
                    <a:pt x="970881" y="5595437"/>
                  </a:lnTo>
                  <a:lnTo>
                    <a:pt x="1003863" y="5628582"/>
                  </a:lnTo>
                  <a:lnTo>
                    <a:pt x="1037295" y="5661273"/>
                  </a:lnTo>
                  <a:lnTo>
                    <a:pt x="1071174" y="5693504"/>
                  </a:lnTo>
                  <a:lnTo>
                    <a:pt x="1105494" y="5725270"/>
                  </a:lnTo>
                  <a:lnTo>
                    <a:pt x="1140250" y="5756566"/>
                  </a:lnTo>
                  <a:lnTo>
                    <a:pt x="1175437" y="5787388"/>
                  </a:lnTo>
                  <a:lnTo>
                    <a:pt x="1211051" y="5817730"/>
                  </a:lnTo>
                  <a:lnTo>
                    <a:pt x="1247085" y="5847587"/>
                  </a:lnTo>
                  <a:lnTo>
                    <a:pt x="1283535" y="5876954"/>
                  </a:lnTo>
                  <a:lnTo>
                    <a:pt x="1320396" y="5905826"/>
                  </a:lnTo>
                  <a:lnTo>
                    <a:pt x="1357663" y="5934198"/>
                  </a:lnTo>
                  <a:lnTo>
                    <a:pt x="1395330" y="5962065"/>
                  </a:lnTo>
                  <a:lnTo>
                    <a:pt x="1433393" y="5989421"/>
                  </a:lnTo>
                  <a:lnTo>
                    <a:pt x="1471847" y="6016263"/>
                  </a:lnTo>
                  <a:lnTo>
                    <a:pt x="1510686" y="6042584"/>
                  </a:lnTo>
                  <a:lnTo>
                    <a:pt x="1549906" y="6068381"/>
                  </a:lnTo>
                  <a:lnTo>
                    <a:pt x="1589501" y="6093646"/>
                  </a:lnTo>
                  <a:lnTo>
                    <a:pt x="1629467" y="6118377"/>
                  </a:lnTo>
                  <a:lnTo>
                    <a:pt x="1669798" y="6142567"/>
                  </a:lnTo>
                  <a:lnTo>
                    <a:pt x="1710489" y="6166211"/>
                  </a:lnTo>
                  <a:lnTo>
                    <a:pt x="1751535" y="6189305"/>
                  </a:lnTo>
                  <a:lnTo>
                    <a:pt x="1792931" y="6211844"/>
                  </a:lnTo>
                  <a:lnTo>
                    <a:pt x="1834673" y="6233822"/>
                  </a:lnTo>
                  <a:lnTo>
                    <a:pt x="1876754" y="6255234"/>
                  </a:lnTo>
                  <a:lnTo>
                    <a:pt x="1919171" y="6276075"/>
                  </a:lnTo>
                  <a:lnTo>
                    <a:pt x="1961917" y="6296341"/>
                  </a:lnTo>
                  <a:lnTo>
                    <a:pt x="2004988" y="6316026"/>
                  </a:lnTo>
                  <a:lnTo>
                    <a:pt x="2048379" y="6335125"/>
                  </a:lnTo>
                  <a:lnTo>
                    <a:pt x="2092085" y="6353633"/>
                  </a:lnTo>
                  <a:lnTo>
                    <a:pt x="2136100" y="6371546"/>
                  </a:lnTo>
                  <a:lnTo>
                    <a:pt x="2180420" y="6388857"/>
                  </a:lnTo>
                  <a:lnTo>
                    <a:pt x="2225040" y="6405562"/>
                  </a:lnTo>
                  <a:lnTo>
                    <a:pt x="2328227" y="6440487"/>
                  </a:lnTo>
                  <a:lnTo>
                    <a:pt x="2328227" y="0"/>
                  </a:lnTo>
                  <a:close/>
                </a:path>
              </a:pathLst>
            </a:custGeom>
            <a:solidFill>
              <a:srgbClr val="FF0066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151562" y="12699"/>
              <a:ext cx="6040755" cy="6845300"/>
            </a:xfrm>
            <a:custGeom>
              <a:avLst/>
              <a:gdLst/>
              <a:ahLst/>
              <a:cxnLst/>
              <a:rect l="l" t="t" r="r" b="b"/>
              <a:pathLst>
                <a:path w="6040755" h="6845300">
                  <a:moveTo>
                    <a:pt x="6040436" y="0"/>
                  </a:moveTo>
                  <a:lnTo>
                    <a:pt x="881004" y="0"/>
                  </a:lnTo>
                  <a:lnTo>
                    <a:pt x="870453" y="12700"/>
                  </a:lnTo>
                  <a:lnTo>
                    <a:pt x="844210" y="63500"/>
                  </a:lnTo>
                  <a:lnTo>
                    <a:pt x="818331" y="114300"/>
                  </a:lnTo>
                  <a:lnTo>
                    <a:pt x="792817" y="152400"/>
                  </a:lnTo>
                  <a:lnTo>
                    <a:pt x="767670" y="203200"/>
                  </a:lnTo>
                  <a:lnTo>
                    <a:pt x="742893" y="254000"/>
                  </a:lnTo>
                  <a:lnTo>
                    <a:pt x="718487" y="304800"/>
                  </a:lnTo>
                  <a:lnTo>
                    <a:pt x="694453" y="355600"/>
                  </a:lnTo>
                  <a:lnTo>
                    <a:pt x="670794" y="406400"/>
                  </a:lnTo>
                  <a:lnTo>
                    <a:pt x="647512" y="457200"/>
                  </a:lnTo>
                  <a:lnTo>
                    <a:pt x="624608" y="508000"/>
                  </a:lnTo>
                  <a:lnTo>
                    <a:pt x="602084" y="558800"/>
                  </a:lnTo>
                  <a:lnTo>
                    <a:pt x="579942" y="609600"/>
                  </a:lnTo>
                  <a:lnTo>
                    <a:pt x="558183" y="660400"/>
                  </a:lnTo>
                  <a:lnTo>
                    <a:pt x="536811" y="711200"/>
                  </a:lnTo>
                  <a:lnTo>
                    <a:pt x="515826" y="762000"/>
                  </a:lnTo>
                  <a:lnTo>
                    <a:pt x="495230" y="812800"/>
                  </a:lnTo>
                  <a:lnTo>
                    <a:pt x="475025" y="863600"/>
                  </a:lnTo>
                  <a:lnTo>
                    <a:pt x="455213" y="914400"/>
                  </a:lnTo>
                  <a:lnTo>
                    <a:pt x="435796" y="965200"/>
                  </a:lnTo>
                  <a:lnTo>
                    <a:pt x="416775" y="1016000"/>
                  </a:lnTo>
                  <a:lnTo>
                    <a:pt x="398153" y="1066800"/>
                  </a:lnTo>
                  <a:lnTo>
                    <a:pt x="379931" y="1130300"/>
                  </a:lnTo>
                  <a:lnTo>
                    <a:pt x="362112" y="1181100"/>
                  </a:lnTo>
                  <a:lnTo>
                    <a:pt x="344696" y="1231900"/>
                  </a:lnTo>
                  <a:lnTo>
                    <a:pt x="327685" y="1282700"/>
                  </a:lnTo>
                  <a:lnTo>
                    <a:pt x="311083" y="1333500"/>
                  </a:lnTo>
                  <a:lnTo>
                    <a:pt x="294890" y="1384300"/>
                  </a:lnTo>
                  <a:lnTo>
                    <a:pt x="279108" y="1447800"/>
                  </a:lnTo>
                  <a:lnTo>
                    <a:pt x="263739" y="1498600"/>
                  </a:lnTo>
                  <a:lnTo>
                    <a:pt x="248784" y="1549400"/>
                  </a:lnTo>
                  <a:lnTo>
                    <a:pt x="234247" y="1612900"/>
                  </a:lnTo>
                  <a:lnTo>
                    <a:pt x="220128" y="1663700"/>
                  </a:lnTo>
                  <a:lnTo>
                    <a:pt x="206429" y="1714500"/>
                  </a:lnTo>
                  <a:lnTo>
                    <a:pt x="193153" y="1765300"/>
                  </a:lnTo>
                  <a:lnTo>
                    <a:pt x="180301" y="1828800"/>
                  </a:lnTo>
                  <a:lnTo>
                    <a:pt x="167874" y="1879600"/>
                  </a:lnTo>
                  <a:lnTo>
                    <a:pt x="155875" y="1930400"/>
                  </a:lnTo>
                  <a:lnTo>
                    <a:pt x="144306" y="1993900"/>
                  </a:lnTo>
                  <a:lnTo>
                    <a:pt x="133167" y="2044700"/>
                  </a:lnTo>
                  <a:lnTo>
                    <a:pt x="122463" y="2108200"/>
                  </a:lnTo>
                  <a:lnTo>
                    <a:pt x="112193" y="2159000"/>
                  </a:lnTo>
                  <a:lnTo>
                    <a:pt x="102359" y="2209800"/>
                  </a:lnTo>
                  <a:lnTo>
                    <a:pt x="92965" y="2273300"/>
                  </a:lnTo>
                  <a:lnTo>
                    <a:pt x="84011" y="2324100"/>
                  </a:lnTo>
                  <a:lnTo>
                    <a:pt x="75499" y="2387600"/>
                  </a:lnTo>
                  <a:lnTo>
                    <a:pt x="67431" y="2438400"/>
                  </a:lnTo>
                  <a:lnTo>
                    <a:pt x="59809" y="2501900"/>
                  </a:lnTo>
                  <a:lnTo>
                    <a:pt x="52635" y="2552700"/>
                  </a:lnTo>
                  <a:lnTo>
                    <a:pt x="45911" y="2616200"/>
                  </a:lnTo>
                  <a:lnTo>
                    <a:pt x="39638" y="2667000"/>
                  </a:lnTo>
                  <a:lnTo>
                    <a:pt x="33818" y="2730500"/>
                  </a:lnTo>
                  <a:lnTo>
                    <a:pt x="28453" y="2781300"/>
                  </a:lnTo>
                  <a:lnTo>
                    <a:pt x="23545" y="2844800"/>
                  </a:lnTo>
                  <a:lnTo>
                    <a:pt x="19096" y="2895600"/>
                  </a:lnTo>
                  <a:lnTo>
                    <a:pt x="15108" y="2959100"/>
                  </a:lnTo>
                  <a:lnTo>
                    <a:pt x="11582" y="3009900"/>
                  </a:lnTo>
                  <a:lnTo>
                    <a:pt x="8520" y="3073400"/>
                  </a:lnTo>
                  <a:lnTo>
                    <a:pt x="5924" y="3124200"/>
                  </a:lnTo>
                  <a:lnTo>
                    <a:pt x="3796" y="3187700"/>
                  </a:lnTo>
                  <a:lnTo>
                    <a:pt x="2138" y="3251200"/>
                  </a:lnTo>
                  <a:lnTo>
                    <a:pt x="951" y="3302000"/>
                  </a:lnTo>
                  <a:lnTo>
                    <a:pt x="238" y="3365500"/>
                  </a:lnTo>
                  <a:lnTo>
                    <a:pt x="0" y="3416300"/>
                  </a:lnTo>
                  <a:lnTo>
                    <a:pt x="238" y="3479800"/>
                  </a:lnTo>
                  <a:lnTo>
                    <a:pt x="951" y="3543300"/>
                  </a:lnTo>
                  <a:lnTo>
                    <a:pt x="2138" y="3594100"/>
                  </a:lnTo>
                  <a:lnTo>
                    <a:pt x="3796" y="3657600"/>
                  </a:lnTo>
                  <a:lnTo>
                    <a:pt x="5924" y="3721100"/>
                  </a:lnTo>
                  <a:lnTo>
                    <a:pt x="8520" y="3771900"/>
                  </a:lnTo>
                  <a:lnTo>
                    <a:pt x="11582" y="3835400"/>
                  </a:lnTo>
                  <a:lnTo>
                    <a:pt x="15108" y="3886200"/>
                  </a:lnTo>
                  <a:lnTo>
                    <a:pt x="19096" y="3949700"/>
                  </a:lnTo>
                  <a:lnTo>
                    <a:pt x="23545" y="4000500"/>
                  </a:lnTo>
                  <a:lnTo>
                    <a:pt x="28453" y="4064000"/>
                  </a:lnTo>
                  <a:lnTo>
                    <a:pt x="33818" y="4114800"/>
                  </a:lnTo>
                  <a:lnTo>
                    <a:pt x="39638" y="4178300"/>
                  </a:lnTo>
                  <a:lnTo>
                    <a:pt x="45911" y="4229100"/>
                  </a:lnTo>
                  <a:lnTo>
                    <a:pt x="52635" y="4292600"/>
                  </a:lnTo>
                  <a:lnTo>
                    <a:pt x="59809" y="4343400"/>
                  </a:lnTo>
                  <a:lnTo>
                    <a:pt x="67431" y="4406900"/>
                  </a:lnTo>
                  <a:lnTo>
                    <a:pt x="75499" y="4457700"/>
                  </a:lnTo>
                  <a:lnTo>
                    <a:pt x="84011" y="4521200"/>
                  </a:lnTo>
                  <a:lnTo>
                    <a:pt x="92965" y="4572000"/>
                  </a:lnTo>
                  <a:lnTo>
                    <a:pt x="102359" y="4635500"/>
                  </a:lnTo>
                  <a:lnTo>
                    <a:pt x="112193" y="4686300"/>
                  </a:lnTo>
                  <a:lnTo>
                    <a:pt x="122463" y="4737100"/>
                  </a:lnTo>
                  <a:lnTo>
                    <a:pt x="133167" y="4800600"/>
                  </a:lnTo>
                  <a:lnTo>
                    <a:pt x="144306" y="4851400"/>
                  </a:lnTo>
                  <a:lnTo>
                    <a:pt x="155875" y="4914900"/>
                  </a:lnTo>
                  <a:lnTo>
                    <a:pt x="167874" y="4965700"/>
                  </a:lnTo>
                  <a:lnTo>
                    <a:pt x="180301" y="5016500"/>
                  </a:lnTo>
                  <a:lnTo>
                    <a:pt x="193153" y="5080000"/>
                  </a:lnTo>
                  <a:lnTo>
                    <a:pt x="206429" y="5130800"/>
                  </a:lnTo>
                  <a:lnTo>
                    <a:pt x="220128" y="5181600"/>
                  </a:lnTo>
                  <a:lnTo>
                    <a:pt x="234247" y="5232400"/>
                  </a:lnTo>
                  <a:lnTo>
                    <a:pt x="248784" y="5295900"/>
                  </a:lnTo>
                  <a:lnTo>
                    <a:pt x="263739" y="5346700"/>
                  </a:lnTo>
                  <a:lnTo>
                    <a:pt x="279108" y="5397500"/>
                  </a:lnTo>
                  <a:lnTo>
                    <a:pt x="294890" y="5448300"/>
                  </a:lnTo>
                  <a:lnTo>
                    <a:pt x="311083" y="5511800"/>
                  </a:lnTo>
                  <a:lnTo>
                    <a:pt x="327685" y="5562600"/>
                  </a:lnTo>
                  <a:lnTo>
                    <a:pt x="344696" y="5613400"/>
                  </a:lnTo>
                  <a:lnTo>
                    <a:pt x="362112" y="5664200"/>
                  </a:lnTo>
                  <a:lnTo>
                    <a:pt x="379931" y="5715000"/>
                  </a:lnTo>
                  <a:lnTo>
                    <a:pt x="398153" y="5778500"/>
                  </a:lnTo>
                  <a:lnTo>
                    <a:pt x="416775" y="5829300"/>
                  </a:lnTo>
                  <a:lnTo>
                    <a:pt x="435796" y="5880100"/>
                  </a:lnTo>
                  <a:lnTo>
                    <a:pt x="455213" y="5930900"/>
                  </a:lnTo>
                  <a:lnTo>
                    <a:pt x="475025" y="5981700"/>
                  </a:lnTo>
                  <a:lnTo>
                    <a:pt x="495230" y="6032500"/>
                  </a:lnTo>
                  <a:lnTo>
                    <a:pt x="515826" y="6083300"/>
                  </a:lnTo>
                  <a:lnTo>
                    <a:pt x="536811" y="6134100"/>
                  </a:lnTo>
                  <a:lnTo>
                    <a:pt x="558183" y="6184900"/>
                  </a:lnTo>
                  <a:lnTo>
                    <a:pt x="579942" y="6235700"/>
                  </a:lnTo>
                  <a:lnTo>
                    <a:pt x="602084" y="6286500"/>
                  </a:lnTo>
                  <a:lnTo>
                    <a:pt x="624608" y="6337300"/>
                  </a:lnTo>
                  <a:lnTo>
                    <a:pt x="647512" y="6388100"/>
                  </a:lnTo>
                  <a:lnTo>
                    <a:pt x="670794" y="6438900"/>
                  </a:lnTo>
                  <a:lnTo>
                    <a:pt x="694453" y="6489700"/>
                  </a:lnTo>
                  <a:lnTo>
                    <a:pt x="718487" y="6540500"/>
                  </a:lnTo>
                  <a:lnTo>
                    <a:pt x="742893" y="6591300"/>
                  </a:lnTo>
                  <a:lnTo>
                    <a:pt x="767670" y="6642100"/>
                  </a:lnTo>
                  <a:lnTo>
                    <a:pt x="792817" y="6692900"/>
                  </a:lnTo>
                  <a:lnTo>
                    <a:pt x="818331" y="6731000"/>
                  </a:lnTo>
                  <a:lnTo>
                    <a:pt x="844210" y="6781800"/>
                  </a:lnTo>
                  <a:lnTo>
                    <a:pt x="870453" y="6832600"/>
                  </a:lnTo>
                  <a:lnTo>
                    <a:pt x="881124" y="6845300"/>
                  </a:lnTo>
                  <a:lnTo>
                    <a:pt x="6040436" y="6845300"/>
                  </a:lnTo>
                  <a:lnTo>
                    <a:pt x="6040436" y="6642100"/>
                  </a:lnTo>
                  <a:lnTo>
                    <a:pt x="5910247" y="6604000"/>
                  </a:lnTo>
                  <a:lnTo>
                    <a:pt x="5867572" y="6578600"/>
                  </a:lnTo>
                  <a:lnTo>
                    <a:pt x="5783062" y="6553200"/>
                  </a:lnTo>
                  <a:lnTo>
                    <a:pt x="5741236" y="6527800"/>
                  </a:lnTo>
                  <a:lnTo>
                    <a:pt x="5699703" y="6515100"/>
                  </a:lnTo>
                  <a:lnTo>
                    <a:pt x="5658467" y="6489700"/>
                  </a:lnTo>
                  <a:lnTo>
                    <a:pt x="5617532" y="6477000"/>
                  </a:lnTo>
                  <a:lnTo>
                    <a:pt x="5536583" y="6426200"/>
                  </a:lnTo>
                  <a:lnTo>
                    <a:pt x="5496578" y="6413500"/>
                  </a:lnTo>
                  <a:lnTo>
                    <a:pt x="5378497" y="6337300"/>
                  </a:lnTo>
                  <a:lnTo>
                    <a:pt x="5339796" y="6324600"/>
                  </a:lnTo>
                  <a:lnTo>
                    <a:pt x="5225733" y="6248400"/>
                  </a:lnTo>
                  <a:lnTo>
                    <a:pt x="5151435" y="6197600"/>
                  </a:lnTo>
                  <a:lnTo>
                    <a:pt x="5078576" y="6146800"/>
                  </a:lnTo>
                  <a:lnTo>
                    <a:pt x="5042696" y="6121400"/>
                  </a:lnTo>
                  <a:lnTo>
                    <a:pt x="5007189" y="6083300"/>
                  </a:lnTo>
                  <a:lnTo>
                    <a:pt x="4937312" y="6032500"/>
                  </a:lnTo>
                  <a:lnTo>
                    <a:pt x="4902951" y="6007100"/>
                  </a:lnTo>
                  <a:lnTo>
                    <a:pt x="4868980" y="5969000"/>
                  </a:lnTo>
                  <a:lnTo>
                    <a:pt x="4802228" y="5918200"/>
                  </a:lnTo>
                  <a:lnTo>
                    <a:pt x="4769457" y="5880100"/>
                  </a:lnTo>
                  <a:lnTo>
                    <a:pt x="4737093" y="5854700"/>
                  </a:lnTo>
                  <a:lnTo>
                    <a:pt x="4705143" y="5816600"/>
                  </a:lnTo>
                  <a:lnTo>
                    <a:pt x="4673611" y="5791200"/>
                  </a:lnTo>
                  <a:lnTo>
                    <a:pt x="4642500" y="5753100"/>
                  </a:lnTo>
                  <a:lnTo>
                    <a:pt x="4611816" y="5727700"/>
                  </a:lnTo>
                  <a:lnTo>
                    <a:pt x="4581563" y="5689600"/>
                  </a:lnTo>
                  <a:lnTo>
                    <a:pt x="4551746" y="5651500"/>
                  </a:lnTo>
                  <a:lnTo>
                    <a:pt x="4522368" y="5626100"/>
                  </a:lnTo>
                  <a:lnTo>
                    <a:pt x="4493435" y="5588000"/>
                  </a:lnTo>
                  <a:lnTo>
                    <a:pt x="4464950" y="5549900"/>
                  </a:lnTo>
                  <a:lnTo>
                    <a:pt x="4436919" y="5524500"/>
                  </a:lnTo>
                  <a:lnTo>
                    <a:pt x="4409346" y="5486400"/>
                  </a:lnTo>
                  <a:lnTo>
                    <a:pt x="4382235" y="5448300"/>
                  </a:lnTo>
                  <a:lnTo>
                    <a:pt x="4355591" y="5410200"/>
                  </a:lnTo>
                  <a:lnTo>
                    <a:pt x="4329418" y="5372100"/>
                  </a:lnTo>
                  <a:lnTo>
                    <a:pt x="4303720" y="5334000"/>
                  </a:lnTo>
                  <a:lnTo>
                    <a:pt x="4278503" y="5295900"/>
                  </a:lnTo>
                  <a:lnTo>
                    <a:pt x="4253771" y="5257800"/>
                  </a:lnTo>
                  <a:lnTo>
                    <a:pt x="4229528" y="5219700"/>
                  </a:lnTo>
                  <a:lnTo>
                    <a:pt x="4205778" y="5181600"/>
                  </a:lnTo>
                  <a:lnTo>
                    <a:pt x="4182526" y="5143500"/>
                  </a:lnTo>
                  <a:lnTo>
                    <a:pt x="4159777" y="5105400"/>
                  </a:lnTo>
                  <a:lnTo>
                    <a:pt x="4137535" y="5067300"/>
                  </a:lnTo>
                  <a:lnTo>
                    <a:pt x="4115804" y="5029200"/>
                  </a:lnTo>
                  <a:lnTo>
                    <a:pt x="4094590" y="4991100"/>
                  </a:lnTo>
                  <a:lnTo>
                    <a:pt x="4073896" y="4953000"/>
                  </a:lnTo>
                  <a:lnTo>
                    <a:pt x="4053726" y="4902200"/>
                  </a:lnTo>
                  <a:lnTo>
                    <a:pt x="4034086" y="4864100"/>
                  </a:lnTo>
                  <a:lnTo>
                    <a:pt x="4014980" y="4826000"/>
                  </a:lnTo>
                  <a:lnTo>
                    <a:pt x="3996413" y="4787900"/>
                  </a:lnTo>
                  <a:lnTo>
                    <a:pt x="3978388" y="4737100"/>
                  </a:lnTo>
                  <a:lnTo>
                    <a:pt x="3960910" y="4699000"/>
                  </a:lnTo>
                  <a:lnTo>
                    <a:pt x="3943984" y="4660900"/>
                  </a:lnTo>
                  <a:lnTo>
                    <a:pt x="3927615" y="4610100"/>
                  </a:lnTo>
                  <a:lnTo>
                    <a:pt x="3911806" y="4572000"/>
                  </a:lnTo>
                  <a:lnTo>
                    <a:pt x="3896562" y="4533900"/>
                  </a:lnTo>
                  <a:lnTo>
                    <a:pt x="3881888" y="4483100"/>
                  </a:lnTo>
                  <a:lnTo>
                    <a:pt x="3867788" y="4445000"/>
                  </a:lnTo>
                  <a:lnTo>
                    <a:pt x="3854266" y="4394200"/>
                  </a:lnTo>
                  <a:lnTo>
                    <a:pt x="3841328" y="4356100"/>
                  </a:lnTo>
                  <a:lnTo>
                    <a:pt x="3828977" y="4305300"/>
                  </a:lnTo>
                  <a:lnTo>
                    <a:pt x="3817218" y="4267200"/>
                  </a:lnTo>
                  <a:lnTo>
                    <a:pt x="3806056" y="4216400"/>
                  </a:lnTo>
                  <a:lnTo>
                    <a:pt x="3795494" y="4178300"/>
                  </a:lnTo>
                  <a:lnTo>
                    <a:pt x="3785538" y="4127500"/>
                  </a:lnTo>
                  <a:lnTo>
                    <a:pt x="3776192" y="4089400"/>
                  </a:lnTo>
                  <a:lnTo>
                    <a:pt x="3767461" y="4038600"/>
                  </a:lnTo>
                  <a:lnTo>
                    <a:pt x="3759348" y="3987800"/>
                  </a:lnTo>
                  <a:lnTo>
                    <a:pt x="3751858" y="3949700"/>
                  </a:lnTo>
                  <a:lnTo>
                    <a:pt x="3744997" y="3898900"/>
                  </a:lnTo>
                  <a:lnTo>
                    <a:pt x="3738767" y="3848100"/>
                  </a:lnTo>
                  <a:lnTo>
                    <a:pt x="3733174" y="3810000"/>
                  </a:lnTo>
                  <a:lnTo>
                    <a:pt x="3728223" y="3759200"/>
                  </a:lnTo>
                  <a:lnTo>
                    <a:pt x="3723917" y="3708400"/>
                  </a:lnTo>
                  <a:lnTo>
                    <a:pt x="3720261" y="3657600"/>
                  </a:lnTo>
                  <a:lnTo>
                    <a:pt x="3717260" y="3619500"/>
                  </a:lnTo>
                  <a:lnTo>
                    <a:pt x="3714918" y="3568700"/>
                  </a:lnTo>
                  <a:lnTo>
                    <a:pt x="3713240" y="3517900"/>
                  </a:lnTo>
                  <a:lnTo>
                    <a:pt x="3712230" y="3467100"/>
                  </a:lnTo>
                  <a:lnTo>
                    <a:pt x="3711892" y="3416300"/>
                  </a:lnTo>
                  <a:lnTo>
                    <a:pt x="3712230" y="3378200"/>
                  </a:lnTo>
                  <a:lnTo>
                    <a:pt x="3713240" y="3327400"/>
                  </a:lnTo>
                  <a:lnTo>
                    <a:pt x="3714918" y="3276600"/>
                  </a:lnTo>
                  <a:lnTo>
                    <a:pt x="3717260" y="3225800"/>
                  </a:lnTo>
                  <a:lnTo>
                    <a:pt x="3720261" y="3187700"/>
                  </a:lnTo>
                  <a:lnTo>
                    <a:pt x="3723917" y="3136900"/>
                  </a:lnTo>
                  <a:lnTo>
                    <a:pt x="3728223" y="3086100"/>
                  </a:lnTo>
                  <a:lnTo>
                    <a:pt x="3733174" y="3035300"/>
                  </a:lnTo>
                  <a:lnTo>
                    <a:pt x="3738767" y="2997200"/>
                  </a:lnTo>
                  <a:lnTo>
                    <a:pt x="3744997" y="2946400"/>
                  </a:lnTo>
                  <a:lnTo>
                    <a:pt x="3751858" y="2895600"/>
                  </a:lnTo>
                  <a:lnTo>
                    <a:pt x="3759348" y="2857500"/>
                  </a:lnTo>
                  <a:lnTo>
                    <a:pt x="3767461" y="2806700"/>
                  </a:lnTo>
                  <a:lnTo>
                    <a:pt x="3776192" y="2755900"/>
                  </a:lnTo>
                  <a:lnTo>
                    <a:pt x="3785538" y="2717800"/>
                  </a:lnTo>
                  <a:lnTo>
                    <a:pt x="3795494" y="2667000"/>
                  </a:lnTo>
                  <a:lnTo>
                    <a:pt x="3806056" y="2628900"/>
                  </a:lnTo>
                  <a:lnTo>
                    <a:pt x="3817218" y="2578100"/>
                  </a:lnTo>
                  <a:lnTo>
                    <a:pt x="3828977" y="2540000"/>
                  </a:lnTo>
                  <a:lnTo>
                    <a:pt x="3841328" y="2489200"/>
                  </a:lnTo>
                  <a:lnTo>
                    <a:pt x="3854266" y="2451100"/>
                  </a:lnTo>
                  <a:lnTo>
                    <a:pt x="3867788" y="2400300"/>
                  </a:lnTo>
                  <a:lnTo>
                    <a:pt x="3881888" y="2362200"/>
                  </a:lnTo>
                  <a:lnTo>
                    <a:pt x="3896562" y="2311400"/>
                  </a:lnTo>
                  <a:lnTo>
                    <a:pt x="3911806" y="2273300"/>
                  </a:lnTo>
                  <a:lnTo>
                    <a:pt x="3927615" y="2235200"/>
                  </a:lnTo>
                  <a:lnTo>
                    <a:pt x="3943984" y="2184400"/>
                  </a:lnTo>
                  <a:lnTo>
                    <a:pt x="3960910" y="2146300"/>
                  </a:lnTo>
                  <a:lnTo>
                    <a:pt x="3978388" y="2108200"/>
                  </a:lnTo>
                  <a:lnTo>
                    <a:pt x="3996413" y="2057400"/>
                  </a:lnTo>
                  <a:lnTo>
                    <a:pt x="4014980" y="2019300"/>
                  </a:lnTo>
                  <a:lnTo>
                    <a:pt x="4034086" y="1981200"/>
                  </a:lnTo>
                  <a:lnTo>
                    <a:pt x="4053726" y="1943100"/>
                  </a:lnTo>
                  <a:lnTo>
                    <a:pt x="4073896" y="1892300"/>
                  </a:lnTo>
                  <a:lnTo>
                    <a:pt x="4094590" y="1854200"/>
                  </a:lnTo>
                  <a:lnTo>
                    <a:pt x="4115804" y="1816100"/>
                  </a:lnTo>
                  <a:lnTo>
                    <a:pt x="4137535" y="1778000"/>
                  </a:lnTo>
                  <a:lnTo>
                    <a:pt x="4159777" y="1739900"/>
                  </a:lnTo>
                  <a:lnTo>
                    <a:pt x="4182526" y="1701800"/>
                  </a:lnTo>
                  <a:lnTo>
                    <a:pt x="4205778" y="1663700"/>
                  </a:lnTo>
                  <a:lnTo>
                    <a:pt x="4229528" y="1625600"/>
                  </a:lnTo>
                  <a:lnTo>
                    <a:pt x="4253771" y="1587500"/>
                  </a:lnTo>
                  <a:lnTo>
                    <a:pt x="4278503" y="1549400"/>
                  </a:lnTo>
                  <a:lnTo>
                    <a:pt x="4303720" y="1511300"/>
                  </a:lnTo>
                  <a:lnTo>
                    <a:pt x="4329418" y="1473200"/>
                  </a:lnTo>
                  <a:lnTo>
                    <a:pt x="4355591" y="1435100"/>
                  </a:lnTo>
                  <a:lnTo>
                    <a:pt x="4382235" y="1397000"/>
                  </a:lnTo>
                  <a:lnTo>
                    <a:pt x="4409346" y="1358900"/>
                  </a:lnTo>
                  <a:lnTo>
                    <a:pt x="4436919" y="1320800"/>
                  </a:lnTo>
                  <a:lnTo>
                    <a:pt x="4464950" y="1295400"/>
                  </a:lnTo>
                  <a:lnTo>
                    <a:pt x="4493435" y="1257300"/>
                  </a:lnTo>
                  <a:lnTo>
                    <a:pt x="4522368" y="1219200"/>
                  </a:lnTo>
                  <a:lnTo>
                    <a:pt x="4551746" y="1193800"/>
                  </a:lnTo>
                  <a:lnTo>
                    <a:pt x="4581563" y="1155700"/>
                  </a:lnTo>
                  <a:lnTo>
                    <a:pt x="4611816" y="1117600"/>
                  </a:lnTo>
                  <a:lnTo>
                    <a:pt x="4642500" y="1092200"/>
                  </a:lnTo>
                  <a:lnTo>
                    <a:pt x="4673611" y="1054100"/>
                  </a:lnTo>
                  <a:lnTo>
                    <a:pt x="4705143" y="1028700"/>
                  </a:lnTo>
                  <a:lnTo>
                    <a:pt x="4737093" y="990600"/>
                  </a:lnTo>
                  <a:lnTo>
                    <a:pt x="4769457" y="965200"/>
                  </a:lnTo>
                  <a:lnTo>
                    <a:pt x="4802228" y="927100"/>
                  </a:lnTo>
                  <a:lnTo>
                    <a:pt x="4868980" y="876300"/>
                  </a:lnTo>
                  <a:lnTo>
                    <a:pt x="4902951" y="838200"/>
                  </a:lnTo>
                  <a:lnTo>
                    <a:pt x="4972060" y="787400"/>
                  </a:lnTo>
                  <a:lnTo>
                    <a:pt x="5007189" y="762000"/>
                  </a:lnTo>
                  <a:lnTo>
                    <a:pt x="5042696" y="723900"/>
                  </a:lnTo>
                  <a:lnTo>
                    <a:pt x="5114824" y="673100"/>
                  </a:lnTo>
                  <a:lnTo>
                    <a:pt x="5225733" y="596900"/>
                  </a:lnTo>
                  <a:lnTo>
                    <a:pt x="5339796" y="520700"/>
                  </a:lnTo>
                  <a:lnTo>
                    <a:pt x="5378497" y="508000"/>
                  </a:lnTo>
                  <a:lnTo>
                    <a:pt x="5496578" y="431800"/>
                  </a:lnTo>
                  <a:lnTo>
                    <a:pt x="5536583" y="419100"/>
                  </a:lnTo>
                  <a:lnTo>
                    <a:pt x="5617532" y="368300"/>
                  </a:lnTo>
                  <a:lnTo>
                    <a:pt x="5658467" y="355600"/>
                  </a:lnTo>
                  <a:lnTo>
                    <a:pt x="5699703" y="330200"/>
                  </a:lnTo>
                  <a:lnTo>
                    <a:pt x="5741236" y="317500"/>
                  </a:lnTo>
                  <a:lnTo>
                    <a:pt x="5783062" y="292100"/>
                  </a:lnTo>
                  <a:lnTo>
                    <a:pt x="5867572" y="266700"/>
                  </a:lnTo>
                  <a:lnTo>
                    <a:pt x="5910247" y="241300"/>
                  </a:lnTo>
                  <a:lnTo>
                    <a:pt x="6040436" y="203200"/>
                  </a:lnTo>
                  <a:lnTo>
                    <a:pt x="6040436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53582" y="0"/>
              <a:ext cx="5119370" cy="6858000"/>
            </a:xfrm>
            <a:custGeom>
              <a:avLst/>
              <a:gdLst/>
              <a:ahLst/>
              <a:cxnLst/>
              <a:rect l="l" t="t" r="r" b="b"/>
              <a:pathLst>
                <a:path w="5119370" h="6858000">
                  <a:moveTo>
                    <a:pt x="5118872" y="0"/>
                  </a:moveTo>
                  <a:lnTo>
                    <a:pt x="536619" y="0"/>
                  </a:lnTo>
                  <a:lnTo>
                    <a:pt x="517323" y="60669"/>
                  </a:lnTo>
                  <a:lnTo>
                    <a:pt x="491680" y="143489"/>
                  </a:lnTo>
                  <a:lnTo>
                    <a:pt x="466666" y="226519"/>
                  </a:lnTo>
                  <a:lnTo>
                    <a:pt x="442285" y="309757"/>
                  </a:lnTo>
                  <a:lnTo>
                    <a:pt x="418537" y="393198"/>
                  </a:lnTo>
                  <a:lnTo>
                    <a:pt x="395424" y="476838"/>
                  </a:lnTo>
                  <a:lnTo>
                    <a:pt x="372949" y="560674"/>
                  </a:lnTo>
                  <a:lnTo>
                    <a:pt x="351113" y="644702"/>
                  </a:lnTo>
                  <a:lnTo>
                    <a:pt x="329917" y="728918"/>
                  </a:lnTo>
                  <a:lnTo>
                    <a:pt x="309364" y="813319"/>
                  </a:lnTo>
                  <a:lnTo>
                    <a:pt x="289454" y="897901"/>
                  </a:lnTo>
                  <a:lnTo>
                    <a:pt x="270191" y="982660"/>
                  </a:lnTo>
                  <a:lnTo>
                    <a:pt x="251575" y="1067592"/>
                  </a:lnTo>
                  <a:lnTo>
                    <a:pt x="233608" y="1152694"/>
                  </a:lnTo>
                  <a:lnTo>
                    <a:pt x="216292" y="1237962"/>
                  </a:lnTo>
                  <a:lnTo>
                    <a:pt x="199629" y="1323392"/>
                  </a:lnTo>
                  <a:lnTo>
                    <a:pt x="183620" y="1408981"/>
                  </a:lnTo>
                  <a:lnTo>
                    <a:pt x="168267" y="1494724"/>
                  </a:lnTo>
                  <a:lnTo>
                    <a:pt x="153572" y="1580619"/>
                  </a:lnTo>
                  <a:lnTo>
                    <a:pt x="139537" y="1666661"/>
                  </a:lnTo>
                  <a:lnTo>
                    <a:pt x="126163" y="1752846"/>
                  </a:lnTo>
                  <a:lnTo>
                    <a:pt x="113452" y="1839172"/>
                  </a:lnTo>
                  <a:lnTo>
                    <a:pt x="101406" y="1925633"/>
                  </a:lnTo>
                  <a:lnTo>
                    <a:pt x="90026" y="2012228"/>
                  </a:lnTo>
                  <a:lnTo>
                    <a:pt x="79315" y="2098950"/>
                  </a:lnTo>
                  <a:lnTo>
                    <a:pt x="69273" y="2185798"/>
                  </a:lnTo>
                  <a:lnTo>
                    <a:pt x="59846" y="2273338"/>
                  </a:lnTo>
                  <a:lnTo>
                    <a:pt x="51207" y="2359854"/>
                  </a:lnTo>
                  <a:lnTo>
                    <a:pt x="43185" y="2447055"/>
                  </a:lnTo>
                  <a:lnTo>
                    <a:pt x="35841" y="2534366"/>
                  </a:lnTo>
                  <a:lnTo>
                    <a:pt x="29175" y="2621783"/>
                  </a:lnTo>
                  <a:lnTo>
                    <a:pt x="23189" y="2709302"/>
                  </a:lnTo>
                  <a:lnTo>
                    <a:pt x="17885" y="2796921"/>
                  </a:lnTo>
                  <a:lnTo>
                    <a:pt x="13265" y="2884635"/>
                  </a:lnTo>
                  <a:lnTo>
                    <a:pt x="9330" y="2972441"/>
                  </a:lnTo>
                  <a:lnTo>
                    <a:pt x="6083" y="3060334"/>
                  </a:lnTo>
                  <a:lnTo>
                    <a:pt x="3524" y="3148311"/>
                  </a:lnTo>
                  <a:lnTo>
                    <a:pt x="1656" y="3236369"/>
                  </a:lnTo>
                  <a:lnTo>
                    <a:pt x="481" y="3324503"/>
                  </a:lnTo>
                  <a:lnTo>
                    <a:pt x="0" y="3412711"/>
                  </a:lnTo>
                  <a:lnTo>
                    <a:pt x="214" y="3500987"/>
                  </a:lnTo>
                  <a:lnTo>
                    <a:pt x="1126" y="3589329"/>
                  </a:lnTo>
                  <a:lnTo>
                    <a:pt x="2737" y="3677733"/>
                  </a:lnTo>
                  <a:lnTo>
                    <a:pt x="5049" y="3766194"/>
                  </a:lnTo>
                  <a:lnTo>
                    <a:pt x="8064" y="3854710"/>
                  </a:lnTo>
                  <a:lnTo>
                    <a:pt x="11783" y="3943276"/>
                  </a:lnTo>
                  <a:lnTo>
                    <a:pt x="16209" y="4031890"/>
                  </a:lnTo>
                  <a:lnTo>
                    <a:pt x="21342" y="4120546"/>
                  </a:lnTo>
                  <a:lnTo>
                    <a:pt x="27185" y="4209242"/>
                  </a:lnTo>
                  <a:lnTo>
                    <a:pt x="33739" y="4297973"/>
                  </a:lnTo>
                  <a:lnTo>
                    <a:pt x="41006" y="4386737"/>
                  </a:lnTo>
                  <a:lnTo>
                    <a:pt x="48988" y="4475528"/>
                  </a:lnTo>
                  <a:lnTo>
                    <a:pt x="57687" y="4564344"/>
                  </a:lnTo>
                  <a:lnTo>
                    <a:pt x="67104" y="4653181"/>
                  </a:lnTo>
                  <a:lnTo>
                    <a:pt x="77241" y="4742035"/>
                  </a:lnTo>
                  <a:lnTo>
                    <a:pt x="88099" y="4830902"/>
                  </a:lnTo>
                  <a:lnTo>
                    <a:pt x="99681" y="4919779"/>
                  </a:lnTo>
                  <a:lnTo>
                    <a:pt x="111988" y="5008662"/>
                  </a:lnTo>
                  <a:lnTo>
                    <a:pt x="125022" y="5097547"/>
                  </a:lnTo>
                  <a:lnTo>
                    <a:pt x="138784" y="5186430"/>
                  </a:lnTo>
                  <a:lnTo>
                    <a:pt x="153277" y="5275309"/>
                  </a:lnTo>
                  <a:lnTo>
                    <a:pt x="168502" y="5364178"/>
                  </a:lnTo>
                  <a:lnTo>
                    <a:pt x="184460" y="5453034"/>
                  </a:lnTo>
                  <a:lnTo>
                    <a:pt x="201154" y="5541874"/>
                  </a:lnTo>
                  <a:lnTo>
                    <a:pt x="218586" y="5630694"/>
                  </a:lnTo>
                  <a:lnTo>
                    <a:pt x="236756" y="5719489"/>
                  </a:lnTo>
                  <a:lnTo>
                    <a:pt x="255667" y="5808258"/>
                  </a:lnTo>
                  <a:lnTo>
                    <a:pt x="275320" y="5896995"/>
                  </a:lnTo>
                  <a:lnTo>
                    <a:pt x="295717" y="5985696"/>
                  </a:lnTo>
                  <a:lnTo>
                    <a:pt x="316861" y="6074359"/>
                  </a:lnTo>
                  <a:lnTo>
                    <a:pt x="338751" y="6162980"/>
                  </a:lnTo>
                  <a:lnTo>
                    <a:pt x="361391" y="6251554"/>
                  </a:lnTo>
                  <a:lnTo>
                    <a:pt x="384782" y="6340078"/>
                  </a:lnTo>
                  <a:lnTo>
                    <a:pt x="408926" y="6428549"/>
                  </a:lnTo>
                  <a:lnTo>
                    <a:pt x="433825" y="6516962"/>
                  </a:lnTo>
                  <a:lnTo>
                    <a:pt x="459479" y="6605314"/>
                  </a:lnTo>
                  <a:lnTo>
                    <a:pt x="485891" y="6693602"/>
                  </a:lnTo>
                  <a:lnTo>
                    <a:pt x="513063" y="6781820"/>
                  </a:lnTo>
                  <a:lnTo>
                    <a:pt x="537204" y="6857999"/>
                  </a:lnTo>
                  <a:lnTo>
                    <a:pt x="5118122" y="6857999"/>
                  </a:lnTo>
                  <a:lnTo>
                    <a:pt x="5111938" y="6846920"/>
                  </a:lnTo>
                  <a:lnTo>
                    <a:pt x="5084716" y="6797218"/>
                  </a:lnTo>
                  <a:lnTo>
                    <a:pt x="5057859" y="6747230"/>
                  </a:lnTo>
                  <a:lnTo>
                    <a:pt x="5031369" y="6696957"/>
                  </a:lnTo>
                  <a:lnTo>
                    <a:pt x="5005248" y="6646400"/>
                  </a:lnTo>
                  <a:lnTo>
                    <a:pt x="4979499" y="6595560"/>
                  </a:lnTo>
                  <a:lnTo>
                    <a:pt x="4954123" y="6544439"/>
                  </a:lnTo>
                  <a:lnTo>
                    <a:pt x="4929123" y="6493036"/>
                  </a:lnTo>
                  <a:lnTo>
                    <a:pt x="4904502" y="6441354"/>
                  </a:lnTo>
                  <a:lnTo>
                    <a:pt x="4880261" y="6389393"/>
                  </a:lnTo>
                  <a:lnTo>
                    <a:pt x="4856403" y="6337155"/>
                  </a:lnTo>
                  <a:lnTo>
                    <a:pt x="4832931" y="6284640"/>
                  </a:lnTo>
                  <a:lnTo>
                    <a:pt x="4809847" y="6231850"/>
                  </a:lnTo>
                  <a:lnTo>
                    <a:pt x="4787152" y="6178786"/>
                  </a:lnTo>
                  <a:lnTo>
                    <a:pt x="4764850" y="6125448"/>
                  </a:lnTo>
                  <a:lnTo>
                    <a:pt x="4742943" y="6071838"/>
                  </a:lnTo>
                  <a:lnTo>
                    <a:pt x="4721433" y="6017957"/>
                  </a:lnTo>
                  <a:lnTo>
                    <a:pt x="4700322" y="5963806"/>
                  </a:lnTo>
                  <a:lnTo>
                    <a:pt x="4679612" y="5909387"/>
                  </a:lnTo>
                  <a:lnTo>
                    <a:pt x="4659307" y="5854699"/>
                  </a:lnTo>
                  <a:lnTo>
                    <a:pt x="4639450" y="5799858"/>
                  </a:lnTo>
                  <a:lnTo>
                    <a:pt x="4620075" y="5744960"/>
                  </a:lnTo>
                  <a:lnTo>
                    <a:pt x="4601180" y="5690008"/>
                  </a:lnTo>
                  <a:lnTo>
                    <a:pt x="4582764" y="5635003"/>
                  </a:lnTo>
                  <a:lnTo>
                    <a:pt x="4564826" y="5579949"/>
                  </a:lnTo>
                  <a:lnTo>
                    <a:pt x="4547366" y="5524847"/>
                  </a:lnTo>
                  <a:lnTo>
                    <a:pt x="4530381" y="5469699"/>
                  </a:lnTo>
                  <a:lnTo>
                    <a:pt x="4513871" y="5414509"/>
                  </a:lnTo>
                  <a:lnTo>
                    <a:pt x="4497835" y="5359278"/>
                  </a:lnTo>
                  <a:lnTo>
                    <a:pt x="4482272" y="5304009"/>
                  </a:lnTo>
                  <a:lnTo>
                    <a:pt x="4467180" y="5248703"/>
                  </a:lnTo>
                  <a:lnTo>
                    <a:pt x="4452559" y="5193364"/>
                  </a:lnTo>
                  <a:lnTo>
                    <a:pt x="4438408" y="5137994"/>
                  </a:lnTo>
                  <a:lnTo>
                    <a:pt x="4424725" y="5082595"/>
                  </a:lnTo>
                  <a:lnTo>
                    <a:pt x="4411509" y="5027169"/>
                  </a:lnTo>
                  <a:lnTo>
                    <a:pt x="4398759" y="4971719"/>
                  </a:lnTo>
                  <a:lnTo>
                    <a:pt x="4386475" y="4916247"/>
                  </a:lnTo>
                  <a:lnTo>
                    <a:pt x="4374655" y="4860755"/>
                  </a:lnTo>
                  <a:lnTo>
                    <a:pt x="4363298" y="4805246"/>
                  </a:lnTo>
                  <a:lnTo>
                    <a:pt x="4352402" y="4749722"/>
                  </a:lnTo>
                  <a:lnTo>
                    <a:pt x="4341968" y="4694185"/>
                  </a:lnTo>
                  <a:lnTo>
                    <a:pt x="4331993" y="4638637"/>
                  </a:lnTo>
                  <a:lnTo>
                    <a:pt x="4322478" y="4583082"/>
                  </a:lnTo>
                  <a:lnTo>
                    <a:pt x="4313419" y="4527521"/>
                  </a:lnTo>
                  <a:lnTo>
                    <a:pt x="4304818" y="4471957"/>
                  </a:lnTo>
                  <a:lnTo>
                    <a:pt x="4296671" y="4416391"/>
                  </a:lnTo>
                  <a:lnTo>
                    <a:pt x="4288980" y="4360827"/>
                  </a:lnTo>
                  <a:lnTo>
                    <a:pt x="4281741" y="4305267"/>
                  </a:lnTo>
                  <a:lnTo>
                    <a:pt x="4274955" y="4249712"/>
                  </a:lnTo>
                  <a:lnTo>
                    <a:pt x="4268620" y="4194166"/>
                  </a:lnTo>
                  <a:lnTo>
                    <a:pt x="4262735" y="4138630"/>
                  </a:lnTo>
                  <a:lnTo>
                    <a:pt x="4257299" y="4083107"/>
                  </a:lnTo>
                  <a:lnTo>
                    <a:pt x="4252311" y="4027600"/>
                  </a:lnTo>
                  <a:lnTo>
                    <a:pt x="4247770" y="3972110"/>
                  </a:lnTo>
                  <a:lnTo>
                    <a:pt x="4243674" y="3916640"/>
                  </a:lnTo>
                  <a:lnTo>
                    <a:pt x="4240024" y="3861192"/>
                  </a:lnTo>
                  <a:lnTo>
                    <a:pt x="4236817" y="3805768"/>
                  </a:lnTo>
                  <a:lnTo>
                    <a:pt x="4234052" y="3750372"/>
                  </a:lnTo>
                  <a:lnTo>
                    <a:pt x="4231729" y="3695005"/>
                  </a:lnTo>
                  <a:lnTo>
                    <a:pt x="4229846" y="3639669"/>
                  </a:lnTo>
                  <a:lnTo>
                    <a:pt x="4228403" y="3584367"/>
                  </a:lnTo>
                  <a:lnTo>
                    <a:pt x="4227398" y="3529102"/>
                  </a:lnTo>
                  <a:lnTo>
                    <a:pt x="4226830" y="3473875"/>
                  </a:lnTo>
                  <a:lnTo>
                    <a:pt x="4226731" y="3412711"/>
                  </a:lnTo>
                  <a:lnTo>
                    <a:pt x="4227001" y="3363545"/>
                  </a:lnTo>
                  <a:lnTo>
                    <a:pt x="4227738" y="3308448"/>
                  </a:lnTo>
                  <a:lnTo>
                    <a:pt x="4228908" y="3253398"/>
                  </a:lnTo>
                  <a:lnTo>
                    <a:pt x="4230509" y="3198399"/>
                  </a:lnTo>
                  <a:lnTo>
                    <a:pt x="4232541" y="3143452"/>
                  </a:lnTo>
                  <a:lnTo>
                    <a:pt x="4235003" y="3088560"/>
                  </a:lnTo>
                  <a:lnTo>
                    <a:pt x="4237893" y="3033725"/>
                  </a:lnTo>
                  <a:lnTo>
                    <a:pt x="4241211" y="2978949"/>
                  </a:lnTo>
                  <a:lnTo>
                    <a:pt x="4244955" y="2924235"/>
                  </a:lnTo>
                  <a:lnTo>
                    <a:pt x="4249125" y="2869586"/>
                  </a:lnTo>
                  <a:lnTo>
                    <a:pt x="4253718" y="2815002"/>
                  </a:lnTo>
                  <a:lnTo>
                    <a:pt x="4258735" y="2760488"/>
                  </a:lnTo>
                  <a:lnTo>
                    <a:pt x="4264174" y="2706045"/>
                  </a:lnTo>
                  <a:lnTo>
                    <a:pt x="4270033" y="2651675"/>
                  </a:lnTo>
                  <a:lnTo>
                    <a:pt x="4276313" y="2597381"/>
                  </a:lnTo>
                  <a:lnTo>
                    <a:pt x="4283011" y="2543165"/>
                  </a:lnTo>
                  <a:lnTo>
                    <a:pt x="4290128" y="2489030"/>
                  </a:lnTo>
                  <a:lnTo>
                    <a:pt x="4297660" y="2434977"/>
                  </a:lnTo>
                  <a:lnTo>
                    <a:pt x="4305609" y="2381009"/>
                  </a:lnTo>
                  <a:lnTo>
                    <a:pt x="4313972" y="2327129"/>
                  </a:lnTo>
                  <a:lnTo>
                    <a:pt x="4322846" y="2272767"/>
                  </a:lnTo>
                  <a:lnTo>
                    <a:pt x="4331937" y="2219640"/>
                  </a:lnTo>
                  <a:lnTo>
                    <a:pt x="4341537" y="2166036"/>
                  </a:lnTo>
                  <a:lnTo>
                    <a:pt x="4351547" y="2112529"/>
                  </a:lnTo>
                  <a:lnTo>
                    <a:pt x="4361966" y="2059120"/>
                  </a:lnTo>
                  <a:lnTo>
                    <a:pt x="4372793" y="2005813"/>
                  </a:lnTo>
                  <a:lnTo>
                    <a:pt x="4384027" y="1952610"/>
                  </a:lnTo>
                  <a:lnTo>
                    <a:pt x="4395667" y="1899513"/>
                  </a:lnTo>
                  <a:lnTo>
                    <a:pt x="4407712" y="1846524"/>
                  </a:lnTo>
                  <a:lnTo>
                    <a:pt x="4420161" y="1793646"/>
                  </a:lnTo>
                  <a:lnTo>
                    <a:pt x="4433012" y="1740881"/>
                  </a:lnTo>
                  <a:lnTo>
                    <a:pt x="4446265" y="1688231"/>
                  </a:lnTo>
                  <a:lnTo>
                    <a:pt x="4459918" y="1635699"/>
                  </a:lnTo>
                  <a:lnTo>
                    <a:pt x="4473971" y="1583287"/>
                  </a:lnTo>
                  <a:lnTo>
                    <a:pt x="4488422" y="1530998"/>
                  </a:lnTo>
                  <a:lnTo>
                    <a:pt x="4503270" y="1478833"/>
                  </a:lnTo>
                  <a:lnTo>
                    <a:pt x="4518514" y="1426795"/>
                  </a:lnTo>
                  <a:lnTo>
                    <a:pt x="4534154" y="1374886"/>
                  </a:lnTo>
                  <a:lnTo>
                    <a:pt x="4550187" y="1323109"/>
                  </a:lnTo>
                  <a:lnTo>
                    <a:pt x="4566613" y="1271466"/>
                  </a:lnTo>
                  <a:lnTo>
                    <a:pt x="4583432" y="1219959"/>
                  </a:lnTo>
                  <a:lnTo>
                    <a:pt x="4600641" y="1168591"/>
                  </a:lnTo>
                  <a:lnTo>
                    <a:pt x="4618239" y="1117363"/>
                  </a:lnTo>
                  <a:lnTo>
                    <a:pt x="4636227" y="1066279"/>
                  </a:lnTo>
                  <a:lnTo>
                    <a:pt x="4654601" y="1015341"/>
                  </a:lnTo>
                  <a:lnTo>
                    <a:pt x="4673363" y="964551"/>
                  </a:lnTo>
                  <a:lnTo>
                    <a:pt x="4692509" y="913910"/>
                  </a:lnTo>
                  <a:lnTo>
                    <a:pt x="4712040" y="863423"/>
                  </a:lnTo>
                  <a:lnTo>
                    <a:pt x="4731955" y="813090"/>
                  </a:lnTo>
                  <a:lnTo>
                    <a:pt x="4752251" y="762915"/>
                  </a:lnTo>
                  <a:lnTo>
                    <a:pt x="4772928" y="712899"/>
                  </a:lnTo>
                  <a:lnTo>
                    <a:pt x="4793986" y="663045"/>
                  </a:lnTo>
                  <a:lnTo>
                    <a:pt x="4815422" y="613355"/>
                  </a:lnTo>
                  <a:lnTo>
                    <a:pt x="4837236" y="563832"/>
                  </a:lnTo>
                  <a:lnTo>
                    <a:pt x="4859427" y="514478"/>
                  </a:lnTo>
                  <a:lnTo>
                    <a:pt x="4881994" y="465295"/>
                  </a:lnTo>
                  <a:lnTo>
                    <a:pt x="4904935" y="416286"/>
                  </a:lnTo>
                  <a:lnTo>
                    <a:pt x="4928249" y="367452"/>
                  </a:lnTo>
                  <a:lnTo>
                    <a:pt x="4951937" y="318797"/>
                  </a:lnTo>
                  <a:lnTo>
                    <a:pt x="4975995" y="270322"/>
                  </a:lnTo>
                  <a:lnTo>
                    <a:pt x="5000424" y="222030"/>
                  </a:lnTo>
                  <a:lnTo>
                    <a:pt x="5025222" y="173923"/>
                  </a:lnTo>
                  <a:lnTo>
                    <a:pt x="5050388" y="126004"/>
                  </a:lnTo>
                  <a:lnTo>
                    <a:pt x="5075921" y="78274"/>
                  </a:lnTo>
                  <a:lnTo>
                    <a:pt x="5101820" y="30737"/>
                  </a:lnTo>
                  <a:lnTo>
                    <a:pt x="5118872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852343" y="195952"/>
              <a:ext cx="2339975" cy="6466205"/>
            </a:xfrm>
            <a:custGeom>
              <a:avLst/>
              <a:gdLst/>
              <a:ahLst/>
              <a:cxnLst/>
              <a:rect l="l" t="t" r="r" b="b"/>
              <a:pathLst>
                <a:path w="2339975" h="6466205">
                  <a:moveTo>
                    <a:pt x="2339656" y="0"/>
                  </a:moveTo>
                  <a:lnTo>
                    <a:pt x="2292080" y="15994"/>
                  </a:lnTo>
                  <a:lnTo>
                    <a:pt x="2248717" y="31288"/>
                  </a:lnTo>
                  <a:lnTo>
                    <a:pt x="2205624" y="47149"/>
                  </a:lnTo>
                  <a:lnTo>
                    <a:pt x="2162807" y="63572"/>
                  </a:lnTo>
                  <a:lnTo>
                    <a:pt x="2120270" y="80554"/>
                  </a:lnTo>
                  <a:lnTo>
                    <a:pt x="2078016" y="98089"/>
                  </a:lnTo>
                  <a:lnTo>
                    <a:pt x="2036052" y="116173"/>
                  </a:lnTo>
                  <a:lnTo>
                    <a:pt x="1994381" y="134802"/>
                  </a:lnTo>
                  <a:lnTo>
                    <a:pt x="1953008" y="153971"/>
                  </a:lnTo>
                  <a:lnTo>
                    <a:pt x="1911937" y="173675"/>
                  </a:lnTo>
                  <a:lnTo>
                    <a:pt x="1871173" y="193911"/>
                  </a:lnTo>
                  <a:lnTo>
                    <a:pt x="1830720" y="214673"/>
                  </a:lnTo>
                  <a:lnTo>
                    <a:pt x="1790583" y="235958"/>
                  </a:lnTo>
                  <a:lnTo>
                    <a:pt x="1750766" y="257760"/>
                  </a:lnTo>
                  <a:lnTo>
                    <a:pt x="1711273" y="280075"/>
                  </a:lnTo>
                  <a:lnTo>
                    <a:pt x="1672110" y="302899"/>
                  </a:lnTo>
                  <a:lnTo>
                    <a:pt x="1633281" y="326227"/>
                  </a:lnTo>
                  <a:lnTo>
                    <a:pt x="1594790" y="350055"/>
                  </a:lnTo>
                  <a:lnTo>
                    <a:pt x="1556641" y="374378"/>
                  </a:lnTo>
                  <a:lnTo>
                    <a:pt x="1518840" y="399192"/>
                  </a:lnTo>
                  <a:lnTo>
                    <a:pt x="1481390" y="424492"/>
                  </a:lnTo>
                  <a:lnTo>
                    <a:pt x="1444296" y="450274"/>
                  </a:lnTo>
                  <a:lnTo>
                    <a:pt x="1407563" y="476533"/>
                  </a:lnTo>
                  <a:lnTo>
                    <a:pt x="1371195" y="503265"/>
                  </a:lnTo>
                  <a:lnTo>
                    <a:pt x="1335197" y="530465"/>
                  </a:lnTo>
                  <a:lnTo>
                    <a:pt x="1299572" y="558129"/>
                  </a:lnTo>
                  <a:lnTo>
                    <a:pt x="1264327" y="586253"/>
                  </a:lnTo>
                  <a:lnTo>
                    <a:pt x="1229464" y="614831"/>
                  </a:lnTo>
                  <a:lnTo>
                    <a:pt x="1194989" y="643859"/>
                  </a:lnTo>
                  <a:lnTo>
                    <a:pt x="1160906" y="673334"/>
                  </a:lnTo>
                  <a:lnTo>
                    <a:pt x="1127219" y="703249"/>
                  </a:lnTo>
                  <a:lnTo>
                    <a:pt x="1093933" y="733602"/>
                  </a:lnTo>
                  <a:lnTo>
                    <a:pt x="1061053" y="764387"/>
                  </a:lnTo>
                  <a:lnTo>
                    <a:pt x="1028583" y="795600"/>
                  </a:lnTo>
                  <a:lnTo>
                    <a:pt x="996527" y="827236"/>
                  </a:lnTo>
                  <a:lnTo>
                    <a:pt x="964890" y="859292"/>
                  </a:lnTo>
                  <a:lnTo>
                    <a:pt x="933677" y="891762"/>
                  </a:lnTo>
                  <a:lnTo>
                    <a:pt x="902892" y="924641"/>
                  </a:lnTo>
                  <a:lnTo>
                    <a:pt x="872539" y="957926"/>
                  </a:lnTo>
                  <a:lnTo>
                    <a:pt x="842623" y="991613"/>
                  </a:lnTo>
                  <a:lnTo>
                    <a:pt x="813148" y="1025695"/>
                  </a:lnTo>
                  <a:lnTo>
                    <a:pt x="784119" y="1060170"/>
                  </a:lnTo>
                  <a:lnTo>
                    <a:pt x="755540" y="1095032"/>
                  </a:lnTo>
                  <a:lnTo>
                    <a:pt x="727417" y="1130277"/>
                  </a:lnTo>
                  <a:lnTo>
                    <a:pt x="699753" y="1165901"/>
                  </a:lnTo>
                  <a:lnTo>
                    <a:pt x="672552" y="1201899"/>
                  </a:lnTo>
                  <a:lnTo>
                    <a:pt x="645820" y="1238266"/>
                  </a:lnTo>
                  <a:lnTo>
                    <a:pt x="619560" y="1274999"/>
                  </a:lnTo>
                  <a:lnTo>
                    <a:pt x="593778" y="1312092"/>
                  </a:lnTo>
                  <a:lnTo>
                    <a:pt x="568478" y="1349541"/>
                  </a:lnTo>
                  <a:lnTo>
                    <a:pt x="543664" y="1387342"/>
                  </a:lnTo>
                  <a:lnTo>
                    <a:pt x="519341" y="1425490"/>
                  </a:lnTo>
                  <a:lnTo>
                    <a:pt x="495513" y="1463980"/>
                  </a:lnTo>
                  <a:lnTo>
                    <a:pt x="472184" y="1502809"/>
                  </a:lnTo>
                  <a:lnTo>
                    <a:pt x="449360" y="1541971"/>
                  </a:lnTo>
                  <a:lnTo>
                    <a:pt x="427045" y="1581463"/>
                  </a:lnTo>
                  <a:lnTo>
                    <a:pt x="405242" y="1621279"/>
                  </a:lnTo>
                  <a:lnTo>
                    <a:pt x="383958" y="1661415"/>
                  </a:lnTo>
                  <a:lnTo>
                    <a:pt x="363195" y="1701867"/>
                  </a:lnTo>
                  <a:lnTo>
                    <a:pt x="342960" y="1742631"/>
                  </a:lnTo>
                  <a:lnTo>
                    <a:pt x="323255" y="1783701"/>
                  </a:lnTo>
                  <a:lnTo>
                    <a:pt x="304086" y="1825073"/>
                  </a:lnTo>
                  <a:lnTo>
                    <a:pt x="285457" y="1866743"/>
                  </a:lnTo>
                  <a:lnTo>
                    <a:pt x="267373" y="1908707"/>
                  </a:lnTo>
                  <a:lnTo>
                    <a:pt x="249837" y="1950959"/>
                  </a:lnTo>
                  <a:lnTo>
                    <a:pt x="232856" y="1993495"/>
                  </a:lnTo>
                  <a:lnTo>
                    <a:pt x="216432" y="2036312"/>
                  </a:lnTo>
                  <a:lnTo>
                    <a:pt x="200571" y="2079403"/>
                  </a:lnTo>
                  <a:lnTo>
                    <a:pt x="185277" y="2122766"/>
                  </a:lnTo>
                  <a:lnTo>
                    <a:pt x="170555" y="2166395"/>
                  </a:lnTo>
                  <a:lnTo>
                    <a:pt x="156408" y="2210285"/>
                  </a:lnTo>
                  <a:lnTo>
                    <a:pt x="142842" y="2254433"/>
                  </a:lnTo>
                  <a:lnTo>
                    <a:pt x="129861" y="2298834"/>
                  </a:lnTo>
                  <a:lnTo>
                    <a:pt x="117470" y="2343483"/>
                  </a:lnTo>
                  <a:lnTo>
                    <a:pt x="105672" y="2388377"/>
                  </a:lnTo>
                  <a:lnTo>
                    <a:pt x="94473" y="2433509"/>
                  </a:lnTo>
                  <a:lnTo>
                    <a:pt x="83877" y="2478877"/>
                  </a:lnTo>
                  <a:lnTo>
                    <a:pt x="73888" y="2524475"/>
                  </a:lnTo>
                  <a:lnTo>
                    <a:pt x="64511" y="2570299"/>
                  </a:lnTo>
                  <a:lnTo>
                    <a:pt x="55751" y="2616344"/>
                  </a:lnTo>
                  <a:lnTo>
                    <a:pt x="47611" y="2662607"/>
                  </a:lnTo>
                  <a:lnTo>
                    <a:pt x="40097" y="2709082"/>
                  </a:lnTo>
                  <a:lnTo>
                    <a:pt x="33213" y="2755764"/>
                  </a:lnTo>
                  <a:lnTo>
                    <a:pt x="26963" y="2802651"/>
                  </a:lnTo>
                  <a:lnTo>
                    <a:pt x="21352" y="2849736"/>
                  </a:lnTo>
                  <a:lnTo>
                    <a:pt x="16384" y="2897016"/>
                  </a:lnTo>
                  <a:lnTo>
                    <a:pt x="12064" y="2944486"/>
                  </a:lnTo>
                  <a:lnTo>
                    <a:pt x="8396" y="2992142"/>
                  </a:lnTo>
                  <a:lnTo>
                    <a:pt x="5385" y="3039979"/>
                  </a:lnTo>
                  <a:lnTo>
                    <a:pt x="3036" y="3087992"/>
                  </a:lnTo>
                  <a:lnTo>
                    <a:pt x="1352" y="3136178"/>
                  </a:lnTo>
                  <a:lnTo>
                    <a:pt x="338" y="3184531"/>
                  </a:lnTo>
                  <a:lnTo>
                    <a:pt x="0" y="3233047"/>
                  </a:lnTo>
                  <a:lnTo>
                    <a:pt x="338" y="3281563"/>
                  </a:lnTo>
                  <a:lnTo>
                    <a:pt x="1352" y="3329916"/>
                  </a:lnTo>
                  <a:lnTo>
                    <a:pt x="3036" y="3378101"/>
                  </a:lnTo>
                  <a:lnTo>
                    <a:pt x="5385" y="3426115"/>
                  </a:lnTo>
                  <a:lnTo>
                    <a:pt x="8396" y="3473951"/>
                  </a:lnTo>
                  <a:lnTo>
                    <a:pt x="12064" y="3521607"/>
                  </a:lnTo>
                  <a:lnTo>
                    <a:pt x="16384" y="3569077"/>
                  </a:lnTo>
                  <a:lnTo>
                    <a:pt x="21352" y="3616357"/>
                  </a:lnTo>
                  <a:lnTo>
                    <a:pt x="26963" y="3663443"/>
                  </a:lnTo>
                  <a:lnTo>
                    <a:pt x="33213" y="3710329"/>
                  </a:lnTo>
                  <a:lnTo>
                    <a:pt x="40097" y="3757012"/>
                  </a:lnTo>
                  <a:lnTo>
                    <a:pt x="47611" y="3803487"/>
                  </a:lnTo>
                  <a:lnTo>
                    <a:pt x="55751" y="3849749"/>
                  </a:lnTo>
                  <a:lnTo>
                    <a:pt x="64511" y="3895795"/>
                  </a:lnTo>
                  <a:lnTo>
                    <a:pt x="73888" y="3941619"/>
                  </a:lnTo>
                  <a:lnTo>
                    <a:pt x="83877" y="3987217"/>
                  </a:lnTo>
                  <a:lnTo>
                    <a:pt x="94473" y="4032584"/>
                  </a:lnTo>
                  <a:lnTo>
                    <a:pt x="105672" y="4077717"/>
                  </a:lnTo>
                  <a:lnTo>
                    <a:pt x="117470" y="4122610"/>
                  </a:lnTo>
                  <a:lnTo>
                    <a:pt x="129861" y="4167259"/>
                  </a:lnTo>
                  <a:lnTo>
                    <a:pt x="142842" y="4211660"/>
                  </a:lnTo>
                  <a:lnTo>
                    <a:pt x="156408" y="4255808"/>
                  </a:lnTo>
                  <a:lnTo>
                    <a:pt x="170555" y="4299699"/>
                  </a:lnTo>
                  <a:lnTo>
                    <a:pt x="185277" y="4343328"/>
                  </a:lnTo>
                  <a:lnTo>
                    <a:pt x="200571" y="4386690"/>
                  </a:lnTo>
                  <a:lnTo>
                    <a:pt x="216432" y="4429782"/>
                  </a:lnTo>
                  <a:lnTo>
                    <a:pt x="232856" y="4472598"/>
                  </a:lnTo>
                  <a:lnTo>
                    <a:pt x="249837" y="4515135"/>
                  </a:lnTo>
                  <a:lnTo>
                    <a:pt x="267373" y="4557387"/>
                  </a:lnTo>
                  <a:lnTo>
                    <a:pt x="285457" y="4599350"/>
                  </a:lnTo>
                  <a:lnTo>
                    <a:pt x="304086" y="4641020"/>
                  </a:lnTo>
                  <a:lnTo>
                    <a:pt x="323255" y="4682393"/>
                  </a:lnTo>
                  <a:lnTo>
                    <a:pt x="342960" y="4723463"/>
                  </a:lnTo>
                  <a:lnTo>
                    <a:pt x="363195" y="4764226"/>
                  </a:lnTo>
                  <a:lnTo>
                    <a:pt x="383958" y="4804678"/>
                  </a:lnTo>
                  <a:lnTo>
                    <a:pt x="405242" y="4844815"/>
                  </a:lnTo>
                  <a:lnTo>
                    <a:pt x="427045" y="4884631"/>
                  </a:lnTo>
                  <a:lnTo>
                    <a:pt x="449360" y="4924122"/>
                  </a:lnTo>
                  <a:lnTo>
                    <a:pt x="472184" y="4963285"/>
                  </a:lnTo>
                  <a:lnTo>
                    <a:pt x="495513" y="5002113"/>
                  </a:lnTo>
                  <a:lnTo>
                    <a:pt x="519341" y="5040604"/>
                  </a:lnTo>
                  <a:lnTo>
                    <a:pt x="543664" y="5078752"/>
                  </a:lnTo>
                  <a:lnTo>
                    <a:pt x="568478" y="5116553"/>
                  </a:lnTo>
                  <a:lnTo>
                    <a:pt x="593778" y="5154002"/>
                  </a:lnTo>
                  <a:lnTo>
                    <a:pt x="619560" y="5191095"/>
                  </a:lnTo>
                  <a:lnTo>
                    <a:pt x="645820" y="5227827"/>
                  </a:lnTo>
                  <a:lnTo>
                    <a:pt x="672552" y="5264195"/>
                  </a:lnTo>
                  <a:lnTo>
                    <a:pt x="699753" y="5300192"/>
                  </a:lnTo>
                  <a:lnTo>
                    <a:pt x="727417" y="5335816"/>
                  </a:lnTo>
                  <a:lnTo>
                    <a:pt x="755540" y="5371061"/>
                  </a:lnTo>
                  <a:lnTo>
                    <a:pt x="784119" y="5405924"/>
                  </a:lnTo>
                  <a:lnTo>
                    <a:pt x="813148" y="5440398"/>
                  </a:lnTo>
                  <a:lnTo>
                    <a:pt x="842623" y="5474481"/>
                  </a:lnTo>
                  <a:lnTo>
                    <a:pt x="872539" y="5508167"/>
                  </a:lnTo>
                  <a:lnTo>
                    <a:pt x="902892" y="5541452"/>
                  </a:lnTo>
                  <a:lnTo>
                    <a:pt x="933677" y="5574332"/>
                  </a:lnTo>
                  <a:lnTo>
                    <a:pt x="964890" y="5606802"/>
                  </a:lnTo>
                  <a:lnTo>
                    <a:pt x="996527" y="5638857"/>
                  </a:lnTo>
                  <a:lnTo>
                    <a:pt x="1028583" y="5670493"/>
                  </a:lnTo>
                  <a:lnTo>
                    <a:pt x="1061053" y="5701706"/>
                  </a:lnTo>
                  <a:lnTo>
                    <a:pt x="1093933" y="5732491"/>
                  </a:lnTo>
                  <a:lnTo>
                    <a:pt x="1127219" y="5762844"/>
                  </a:lnTo>
                  <a:lnTo>
                    <a:pt x="1160906" y="5792760"/>
                  </a:lnTo>
                  <a:lnTo>
                    <a:pt x="1194989" y="5822234"/>
                  </a:lnTo>
                  <a:lnTo>
                    <a:pt x="1229464" y="5851263"/>
                  </a:lnTo>
                  <a:lnTo>
                    <a:pt x="1264327" y="5879841"/>
                  </a:lnTo>
                  <a:lnTo>
                    <a:pt x="1299572" y="5907964"/>
                  </a:lnTo>
                  <a:lnTo>
                    <a:pt x="1335197" y="5935628"/>
                  </a:lnTo>
                  <a:lnTo>
                    <a:pt x="1371195" y="5962829"/>
                  </a:lnTo>
                  <a:lnTo>
                    <a:pt x="1407563" y="5989560"/>
                  </a:lnTo>
                  <a:lnTo>
                    <a:pt x="1444296" y="6015820"/>
                  </a:lnTo>
                  <a:lnTo>
                    <a:pt x="1481390" y="6041601"/>
                  </a:lnTo>
                  <a:lnTo>
                    <a:pt x="1518840" y="6066902"/>
                  </a:lnTo>
                  <a:lnTo>
                    <a:pt x="1556641" y="6091715"/>
                  </a:lnTo>
                  <a:lnTo>
                    <a:pt x="1594790" y="6116039"/>
                  </a:lnTo>
                  <a:lnTo>
                    <a:pt x="1633281" y="6139866"/>
                  </a:lnTo>
                  <a:lnTo>
                    <a:pt x="1672110" y="6163195"/>
                  </a:lnTo>
                  <a:lnTo>
                    <a:pt x="1711273" y="6186019"/>
                  </a:lnTo>
                  <a:lnTo>
                    <a:pt x="1750766" y="6208334"/>
                  </a:lnTo>
                  <a:lnTo>
                    <a:pt x="1790583" y="6230136"/>
                  </a:lnTo>
                  <a:lnTo>
                    <a:pt x="1830720" y="6251420"/>
                  </a:lnTo>
                  <a:lnTo>
                    <a:pt x="1871173" y="6272183"/>
                  </a:lnTo>
                  <a:lnTo>
                    <a:pt x="1911937" y="6292418"/>
                  </a:lnTo>
                  <a:lnTo>
                    <a:pt x="1953008" y="6312123"/>
                  </a:lnTo>
                  <a:lnTo>
                    <a:pt x="1994381" y="6331292"/>
                  </a:lnTo>
                  <a:lnTo>
                    <a:pt x="2036052" y="6349921"/>
                  </a:lnTo>
                  <a:lnTo>
                    <a:pt x="2078016" y="6368005"/>
                  </a:lnTo>
                  <a:lnTo>
                    <a:pt x="2120270" y="6385540"/>
                  </a:lnTo>
                  <a:lnTo>
                    <a:pt x="2162807" y="6402521"/>
                  </a:lnTo>
                  <a:lnTo>
                    <a:pt x="2205624" y="6418945"/>
                  </a:lnTo>
                  <a:lnTo>
                    <a:pt x="2248717" y="6434806"/>
                  </a:lnTo>
                  <a:lnTo>
                    <a:pt x="2292080" y="6450100"/>
                  </a:lnTo>
                  <a:lnTo>
                    <a:pt x="2335710" y="6464822"/>
                  </a:lnTo>
                  <a:lnTo>
                    <a:pt x="2339656" y="6466094"/>
                  </a:lnTo>
                  <a:lnTo>
                    <a:pt x="2339656" y="0"/>
                  </a:lnTo>
                  <a:close/>
                </a:path>
              </a:pathLst>
            </a:custGeom>
            <a:solidFill>
              <a:srgbClr val="3A3A3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1840" y="1822132"/>
              <a:ext cx="5090159" cy="31495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4017" y="1502727"/>
            <a:ext cx="403352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57170" algn="l"/>
              </a:tabLst>
            </a:pPr>
            <a:r>
              <a:rPr dirty="0" sz="8000" spc="-2025">
                <a:solidFill>
                  <a:srgbClr val="FFFFFF"/>
                </a:solidFill>
              </a:rPr>
              <a:t>Q</a:t>
            </a:r>
            <a:r>
              <a:rPr dirty="0" sz="8000" spc="-35">
                <a:solidFill>
                  <a:srgbClr val="FFFFFF"/>
                </a:solidFill>
              </a:rPr>
              <a:t> </a:t>
            </a:r>
            <a:r>
              <a:rPr dirty="0" sz="8000" spc="-95">
                <a:solidFill>
                  <a:srgbClr val="FFFFFF"/>
                </a:solidFill>
              </a:rPr>
              <a:t>L</a:t>
            </a:r>
            <a:r>
              <a:rPr dirty="0" sz="8000" spc="-865">
                <a:solidFill>
                  <a:srgbClr val="FFFFFF"/>
                </a:solidFill>
              </a:rPr>
              <a:t>E</a:t>
            </a:r>
            <a:r>
              <a:rPr dirty="0" sz="8000" spc="-990">
                <a:solidFill>
                  <a:srgbClr val="FFFFFF"/>
                </a:solidFill>
              </a:rPr>
              <a:t> </a:t>
            </a:r>
            <a:r>
              <a:rPr dirty="0" sz="8000" spc="-1870">
                <a:solidFill>
                  <a:srgbClr val="FFFFFF"/>
                </a:solidFill>
              </a:rPr>
              <a:t>D</a:t>
            </a:r>
            <a:r>
              <a:rPr dirty="0" sz="8000">
                <a:solidFill>
                  <a:srgbClr val="FFFFFF"/>
                </a:solidFill>
              </a:rPr>
              <a:t>	</a:t>
            </a:r>
            <a:r>
              <a:rPr dirty="0" sz="8000" spc="440">
                <a:solidFill>
                  <a:srgbClr val="FFFFFF"/>
                </a:solidFill>
              </a:rPr>
              <a:t>Ľ</a:t>
            </a:r>
            <a:r>
              <a:rPr dirty="0" sz="8000" spc="35">
                <a:solidFill>
                  <a:srgbClr val="FFFFFF"/>
                </a:solidFill>
              </a:rPr>
              <a:t>V</a:t>
            </a:r>
            <a:endParaRPr sz="8000"/>
          </a:p>
        </p:txBody>
      </p:sp>
      <p:sp>
        <p:nvSpPr>
          <p:cNvPr id="10" name="object 10"/>
          <p:cNvSpPr txBox="1"/>
          <p:nvPr/>
        </p:nvSpPr>
        <p:spPr>
          <a:xfrm>
            <a:off x="631507" y="3282315"/>
            <a:ext cx="534479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09">
                <a:solidFill>
                  <a:srgbClr val="FFFFFF"/>
                </a:solidFill>
                <a:latin typeface="Roboto"/>
                <a:cs typeface="Roboto"/>
              </a:rPr>
              <a:t>Q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Roboto"/>
                <a:cs typeface="Roboto"/>
              </a:rPr>
              <a:t>LE </a:t>
            </a:r>
            <a:r>
              <a:rPr dirty="0" sz="2000" spc="-47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2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ĽVs </a:t>
            </a:r>
            <a:r>
              <a:rPr dirty="0" sz="2000" spc="-70">
                <a:solidFill>
                  <a:srgbClr val="FFFFFF"/>
                </a:solidFill>
                <a:latin typeface="Roboto"/>
                <a:cs typeface="Roboto"/>
              </a:rPr>
              <a:t>use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q 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uantum </a:t>
            </a:r>
            <a:r>
              <a:rPr dirty="0" sz="2000" spc="-130">
                <a:solidFill>
                  <a:srgbClr val="FFFFFF"/>
                </a:solidFill>
                <a:latin typeface="Roboto"/>
                <a:cs typeface="Roboto"/>
              </a:rPr>
              <a:t>do </a:t>
            </a:r>
            <a:r>
              <a:rPr dirty="0" sz="2000" spc="-90">
                <a:solidFill>
                  <a:srgbClr val="FFFFFF"/>
                </a:solidFill>
                <a:latin typeface="Roboto"/>
                <a:cs typeface="Roboto"/>
              </a:rPr>
              <a:t>ts </a:t>
            </a:r>
            <a:r>
              <a:rPr dirty="0" sz="2000" spc="-10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dirty="0" sz="2000" spc="29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0">
                <a:solidFill>
                  <a:srgbClr val="FFFFFF"/>
                </a:solidFill>
                <a:latin typeface="Roboto"/>
                <a:cs typeface="Roboto"/>
              </a:rPr>
              <a:t>lig </a:t>
            </a:r>
            <a:r>
              <a:rPr dirty="0" sz="2000" spc="-75">
                <a:solidFill>
                  <a:srgbClr val="FFFFFF"/>
                </a:solidFill>
                <a:latin typeface="Roboto"/>
                <a:cs typeface="Roboto"/>
              </a:rPr>
              <a:t>ht-emittin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g 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-26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1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dirty="0" sz="2000" spc="15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u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17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dirty="0" sz="2000" spc="-2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490">
                <a:solidFill>
                  <a:srgbClr val="FFFFFF"/>
                </a:solidFill>
                <a:latin typeface="Roboto"/>
                <a:cs typeface="Roboto"/>
              </a:rPr>
              <a:t>,</a:t>
            </a:r>
            <a:r>
              <a:rPr dirty="0" sz="2000" spc="-40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b</a:t>
            </a:r>
            <a:r>
              <a:rPr dirty="0" sz="2000" spc="-2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13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15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2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g</a:t>
            </a:r>
            <a:r>
              <a:rPr dirty="0" sz="2000" spc="-2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1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n 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40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490">
                <a:solidFill>
                  <a:srgbClr val="FFFFFF"/>
                </a:solidFill>
                <a:latin typeface="Roboto"/>
                <a:cs typeface="Roboto"/>
              </a:rPr>
              <a:t>.</a:t>
            </a:r>
            <a:r>
              <a:rPr dirty="0" sz="2000" spc="90">
                <a:solidFill>
                  <a:srgbClr val="FFFFFF"/>
                </a:solidFill>
                <a:latin typeface="Roboto"/>
                <a:cs typeface="Roboto"/>
              </a:rPr>
              <a:t>Ľ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15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b</a:t>
            </a:r>
            <a:r>
              <a:rPr dirty="0" sz="2000" spc="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7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2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dirty="0" sz="2000" spc="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8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35">
                <a:solidFill>
                  <a:srgbClr val="FFFFFF"/>
                </a:solidFill>
                <a:latin typeface="Roboto"/>
                <a:cs typeface="Roboto"/>
              </a:rPr>
              <a:t>f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17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5">
                <a:solidFill>
                  <a:srgbClr val="FFFFFF"/>
                </a:solidFill>
                <a:latin typeface="Roboto"/>
                <a:cs typeface="Roboto"/>
              </a:rPr>
              <a:t>m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-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endParaRPr sz="2000">
              <a:latin typeface="Roboto"/>
              <a:cs typeface="Roboto"/>
            </a:endParaRPr>
          </a:p>
          <a:p>
            <a:pPr algn="just" marL="12700" marR="72326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Roboto"/>
                <a:cs typeface="Roboto"/>
              </a:rPr>
              <a:t>m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15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2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-22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47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105">
                <a:solidFill>
                  <a:srgbClr val="FFFFFF"/>
                </a:solidFill>
                <a:latin typeface="Roboto"/>
                <a:cs typeface="Roboto"/>
              </a:rPr>
              <a:t>Ľ</a:t>
            </a:r>
            <a:r>
              <a:rPr dirty="0" sz="2000" spc="5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1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2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000" spc="2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b</a:t>
            </a:r>
            <a:r>
              <a:rPr dirty="0" sz="2000" spc="-16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1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000" spc="-35">
                <a:solidFill>
                  <a:srgbClr val="FFFFFF"/>
                </a:solidFill>
                <a:latin typeface="Roboto"/>
                <a:cs typeface="Roboto"/>
              </a:rPr>
              <a:t>u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bp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170">
                <a:solidFill>
                  <a:srgbClr val="FFFFFF"/>
                </a:solidFill>
                <a:latin typeface="Roboto"/>
                <a:cs typeface="Roboto"/>
              </a:rPr>
              <a:t>í  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Roboto"/>
                <a:cs typeface="Roboto"/>
              </a:rPr>
              <a:t>m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dirty="0" sz="20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000" spc="15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20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2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48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0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000" spc="-22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000" spc="-2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47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2000" spc="-1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350">
                <a:solidFill>
                  <a:srgbClr val="FFFFFF"/>
                </a:solidFill>
                <a:latin typeface="Roboto"/>
                <a:cs typeface="Roboto"/>
              </a:rPr>
              <a:t>.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758314"/>
              <a:ext cx="5561330" cy="1041400"/>
            </a:xfrm>
            <a:custGeom>
              <a:avLst/>
              <a:gdLst/>
              <a:ahLst/>
              <a:cxnLst/>
              <a:rect l="l" t="t" r="r" b="b"/>
              <a:pathLst>
                <a:path w="5561330" h="1041400">
                  <a:moveTo>
                    <a:pt x="3362325" y="0"/>
                  </a:moveTo>
                  <a:lnTo>
                    <a:pt x="0" y="0"/>
                  </a:lnTo>
                  <a:lnTo>
                    <a:pt x="5561330" y="1041082"/>
                  </a:lnTo>
                  <a:lnTo>
                    <a:pt x="3362325" y="0"/>
                  </a:lnTo>
                  <a:close/>
                </a:path>
              </a:pathLst>
            </a:custGeom>
            <a:solidFill>
              <a:srgbClr val="C48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14837" y="1758314"/>
              <a:ext cx="3362325" cy="1041400"/>
            </a:xfrm>
            <a:custGeom>
              <a:avLst/>
              <a:gdLst/>
              <a:ahLst/>
              <a:cxnLst/>
              <a:rect l="l" t="t" r="r" b="b"/>
              <a:pathLst>
                <a:path w="3362325" h="1041400">
                  <a:moveTo>
                    <a:pt x="3362325" y="0"/>
                  </a:moveTo>
                  <a:lnTo>
                    <a:pt x="0" y="0"/>
                  </a:lnTo>
                  <a:lnTo>
                    <a:pt x="1146492" y="1041082"/>
                  </a:lnTo>
                  <a:lnTo>
                    <a:pt x="2215515" y="1041082"/>
                  </a:lnTo>
                  <a:lnTo>
                    <a:pt x="3362325" y="0"/>
                  </a:lnTo>
                  <a:close/>
                </a:path>
              </a:pathLst>
            </a:custGeom>
            <a:solidFill>
              <a:srgbClr val="BC1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609715" y="1758314"/>
              <a:ext cx="5561330" cy="1041400"/>
            </a:xfrm>
            <a:custGeom>
              <a:avLst/>
              <a:gdLst/>
              <a:ahLst/>
              <a:cxnLst/>
              <a:rect l="l" t="t" r="r" b="b"/>
              <a:pathLst>
                <a:path w="5561330" h="1041400">
                  <a:moveTo>
                    <a:pt x="5561330" y="0"/>
                  </a:moveTo>
                  <a:lnTo>
                    <a:pt x="2199005" y="0"/>
                  </a:lnTo>
                  <a:lnTo>
                    <a:pt x="0" y="1041082"/>
                  </a:lnTo>
                  <a:lnTo>
                    <a:pt x="5561330" y="0"/>
                  </a:lnTo>
                  <a:close/>
                </a:path>
              </a:pathLst>
            </a:custGeom>
            <a:solidFill>
              <a:srgbClr val="1579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4058284"/>
              <a:ext cx="5561330" cy="1041400"/>
            </a:xfrm>
            <a:custGeom>
              <a:avLst/>
              <a:gdLst/>
              <a:ahLst/>
              <a:cxnLst/>
              <a:rect l="l" t="t" r="r" b="b"/>
              <a:pathLst>
                <a:path w="5561330" h="1041400">
                  <a:moveTo>
                    <a:pt x="5561330" y="0"/>
                  </a:moveTo>
                  <a:lnTo>
                    <a:pt x="0" y="1041082"/>
                  </a:lnTo>
                  <a:lnTo>
                    <a:pt x="3362325" y="1041082"/>
                  </a:lnTo>
                  <a:lnTo>
                    <a:pt x="5561330" y="0"/>
                  </a:lnTo>
                  <a:close/>
                </a:path>
              </a:pathLst>
            </a:custGeom>
            <a:solidFill>
              <a:srgbClr val="AC00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14837" y="4058285"/>
              <a:ext cx="3362325" cy="1041400"/>
            </a:xfrm>
            <a:custGeom>
              <a:avLst/>
              <a:gdLst/>
              <a:ahLst/>
              <a:cxnLst/>
              <a:rect l="l" t="t" r="r" b="b"/>
              <a:pathLst>
                <a:path w="3362325" h="1041400">
                  <a:moveTo>
                    <a:pt x="2215515" y="0"/>
                  </a:moveTo>
                  <a:lnTo>
                    <a:pt x="1146492" y="0"/>
                  </a:lnTo>
                  <a:lnTo>
                    <a:pt x="0" y="1041082"/>
                  </a:lnTo>
                  <a:lnTo>
                    <a:pt x="3362325" y="1041082"/>
                  </a:lnTo>
                  <a:lnTo>
                    <a:pt x="2215515" y="0"/>
                  </a:lnTo>
                  <a:close/>
                </a:path>
              </a:pathLst>
            </a:custGeom>
            <a:solidFill>
              <a:srgbClr val="80910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8812" y="4619942"/>
              <a:ext cx="3261360" cy="5588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630670" y="4058284"/>
              <a:ext cx="5561330" cy="1041400"/>
            </a:xfrm>
            <a:custGeom>
              <a:avLst/>
              <a:gdLst/>
              <a:ahLst/>
              <a:cxnLst/>
              <a:rect l="l" t="t" r="r" b="b"/>
              <a:pathLst>
                <a:path w="5561330" h="1041400">
                  <a:moveTo>
                    <a:pt x="0" y="0"/>
                  </a:moveTo>
                  <a:lnTo>
                    <a:pt x="2199005" y="1041082"/>
                  </a:lnTo>
                  <a:lnTo>
                    <a:pt x="5561330" y="1041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E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61205" y="1903094"/>
              <a:ext cx="3051810" cy="3051810"/>
            </a:xfrm>
            <a:custGeom>
              <a:avLst/>
              <a:gdLst/>
              <a:ahLst/>
              <a:cxnLst/>
              <a:rect l="l" t="t" r="r" b="b"/>
              <a:pathLst>
                <a:path w="3051809" h="3051810">
                  <a:moveTo>
                    <a:pt x="1525905" y="0"/>
                  </a:moveTo>
                  <a:lnTo>
                    <a:pt x="1477466" y="754"/>
                  </a:lnTo>
                  <a:lnTo>
                    <a:pt x="1429404" y="3002"/>
                  </a:lnTo>
                  <a:lnTo>
                    <a:pt x="1381741" y="6721"/>
                  </a:lnTo>
                  <a:lnTo>
                    <a:pt x="1334498" y="11888"/>
                  </a:lnTo>
                  <a:lnTo>
                    <a:pt x="1287699" y="18483"/>
                  </a:lnTo>
                  <a:lnTo>
                    <a:pt x="1241366" y="26482"/>
                  </a:lnTo>
                  <a:lnTo>
                    <a:pt x="1195521" y="35862"/>
                  </a:lnTo>
                  <a:lnTo>
                    <a:pt x="1150187" y="46602"/>
                  </a:lnTo>
                  <a:lnTo>
                    <a:pt x="1105385" y="58679"/>
                  </a:lnTo>
                  <a:lnTo>
                    <a:pt x="1061139" y="72071"/>
                  </a:lnTo>
                  <a:lnTo>
                    <a:pt x="1017470" y="86756"/>
                  </a:lnTo>
                  <a:lnTo>
                    <a:pt x="974401" y="102710"/>
                  </a:lnTo>
                  <a:lnTo>
                    <a:pt x="931954" y="119913"/>
                  </a:lnTo>
                  <a:lnTo>
                    <a:pt x="890151" y="138341"/>
                  </a:lnTo>
                  <a:lnTo>
                    <a:pt x="849015" y="157972"/>
                  </a:lnTo>
                  <a:lnTo>
                    <a:pt x="808569" y="178783"/>
                  </a:lnTo>
                  <a:lnTo>
                    <a:pt x="768834" y="200753"/>
                  </a:lnTo>
                  <a:lnTo>
                    <a:pt x="729833" y="223860"/>
                  </a:lnTo>
                  <a:lnTo>
                    <a:pt x="691588" y="248080"/>
                  </a:lnTo>
                  <a:lnTo>
                    <a:pt x="654122" y="273391"/>
                  </a:lnTo>
                  <a:lnTo>
                    <a:pt x="617457" y="299771"/>
                  </a:lnTo>
                  <a:lnTo>
                    <a:pt x="581615" y="327198"/>
                  </a:lnTo>
                  <a:lnTo>
                    <a:pt x="546619" y="355650"/>
                  </a:lnTo>
                  <a:lnTo>
                    <a:pt x="512490" y="385103"/>
                  </a:lnTo>
                  <a:lnTo>
                    <a:pt x="479252" y="415536"/>
                  </a:lnTo>
                  <a:lnTo>
                    <a:pt x="446927" y="446927"/>
                  </a:lnTo>
                  <a:lnTo>
                    <a:pt x="415536" y="479252"/>
                  </a:lnTo>
                  <a:lnTo>
                    <a:pt x="385103" y="512490"/>
                  </a:lnTo>
                  <a:lnTo>
                    <a:pt x="355650" y="546619"/>
                  </a:lnTo>
                  <a:lnTo>
                    <a:pt x="327198" y="581615"/>
                  </a:lnTo>
                  <a:lnTo>
                    <a:pt x="299771" y="617457"/>
                  </a:lnTo>
                  <a:lnTo>
                    <a:pt x="273391" y="654122"/>
                  </a:lnTo>
                  <a:lnTo>
                    <a:pt x="248080" y="691588"/>
                  </a:lnTo>
                  <a:lnTo>
                    <a:pt x="223860" y="729833"/>
                  </a:lnTo>
                  <a:lnTo>
                    <a:pt x="200753" y="768834"/>
                  </a:lnTo>
                  <a:lnTo>
                    <a:pt x="178783" y="808569"/>
                  </a:lnTo>
                  <a:lnTo>
                    <a:pt x="157972" y="849015"/>
                  </a:lnTo>
                  <a:lnTo>
                    <a:pt x="138341" y="890151"/>
                  </a:lnTo>
                  <a:lnTo>
                    <a:pt x="119913" y="931954"/>
                  </a:lnTo>
                  <a:lnTo>
                    <a:pt x="102710" y="974401"/>
                  </a:lnTo>
                  <a:lnTo>
                    <a:pt x="86756" y="1017470"/>
                  </a:lnTo>
                  <a:lnTo>
                    <a:pt x="72071" y="1061139"/>
                  </a:lnTo>
                  <a:lnTo>
                    <a:pt x="58679" y="1105385"/>
                  </a:lnTo>
                  <a:lnTo>
                    <a:pt x="46602" y="1150187"/>
                  </a:lnTo>
                  <a:lnTo>
                    <a:pt x="35862" y="1195521"/>
                  </a:lnTo>
                  <a:lnTo>
                    <a:pt x="26482" y="1241366"/>
                  </a:lnTo>
                  <a:lnTo>
                    <a:pt x="18483" y="1287699"/>
                  </a:lnTo>
                  <a:lnTo>
                    <a:pt x="11888" y="1334498"/>
                  </a:lnTo>
                  <a:lnTo>
                    <a:pt x="6721" y="1381741"/>
                  </a:lnTo>
                  <a:lnTo>
                    <a:pt x="3002" y="1429404"/>
                  </a:lnTo>
                  <a:lnTo>
                    <a:pt x="754" y="1477466"/>
                  </a:lnTo>
                  <a:lnTo>
                    <a:pt x="0" y="1525905"/>
                  </a:lnTo>
                  <a:lnTo>
                    <a:pt x="754" y="1574343"/>
                  </a:lnTo>
                  <a:lnTo>
                    <a:pt x="3002" y="1622405"/>
                  </a:lnTo>
                  <a:lnTo>
                    <a:pt x="6721" y="1670069"/>
                  </a:lnTo>
                  <a:lnTo>
                    <a:pt x="11888" y="1717311"/>
                  </a:lnTo>
                  <a:lnTo>
                    <a:pt x="18483" y="1764110"/>
                  </a:lnTo>
                  <a:lnTo>
                    <a:pt x="26482" y="1810443"/>
                  </a:lnTo>
                  <a:lnTo>
                    <a:pt x="35862" y="1856288"/>
                  </a:lnTo>
                  <a:lnTo>
                    <a:pt x="46602" y="1901622"/>
                  </a:lnTo>
                  <a:lnTo>
                    <a:pt x="58679" y="1946424"/>
                  </a:lnTo>
                  <a:lnTo>
                    <a:pt x="72071" y="1990670"/>
                  </a:lnTo>
                  <a:lnTo>
                    <a:pt x="86756" y="2034339"/>
                  </a:lnTo>
                  <a:lnTo>
                    <a:pt x="102710" y="2077409"/>
                  </a:lnTo>
                  <a:lnTo>
                    <a:pt x="119913" y="2119856"/>
                  </a:lnTo>
                  <a:lnTo>
                    <a:pt x="138341" y="2161658"/>
                  </a:lnTo>
                  <a:lnTo>
                    <a:pt x="157972" y="2202794"/>
                  </a:lnTo>
                  <a:lnTo>
                    <a:pt x="178783" y="2243240"/>
                  </a:lnTo>
                  <a:lnTo>
                    <a:pt x="200753" y="2282975"/>
                  </a:lnTo>
                  <a:lnTo>
                    <a:pt x="223860" y="2321976"/>
                  </a:lnTo>
                  <a:lnTo>
                    <a:pt x="248080" y="2360221"/>
                  </a:lnTo>
                  <a:lnTo>
                    <a:pt x="273391" y="2397687"/>
                  </a:lnTo>
                  <a:lnTo>
                    <a:pt x="299771" y="2434352"/>
                  </a:lnTo>
                  <a:lnTo>
                    <a:pt x="327198" y="2470194"/>
                  </a:lnTo>
                  <a:lnTo>
                    <a:pt x="355650" y="2505190"/>
                  </a:lnTo>
                  <a:lnTo>
                    <a:pt x="385103" y="2539319"/>
                  </a:lnTo>
                  <a:lnTo>
                    <a:pt x="415536" y="2572557"/>
                  </a:lnTo>
                  <a:lnTo>
                    <a:pt x="446927" y="2604882"/>
                  </a:lnTo>
                  <a:lnTo>
                    <a:pt x="479252" y="2636273"/>
                  </a:lnTo>
                  <a:lnTo>
                    <a:pt x="512490" y="2666706"/>
                  </a:lnTo>
                  <a:lnTo>
                    <a:pt x="546619" y="2696159"/>
                  </a:lnTo>
                  <a:lnTo>
                    <a:pt x="581615" y="2724611"/>
                  </a:lnTo>
                  <a:lnTo>
                    <a:pt x="617457" y="2752038"/>
                  </a:lnTo>
                  <a:lnTo>
                    <a:pt x="654122" y="2778418"/>
                  </a:lnTo>
                  <a:lnTo>
                    <a:pt x="691588" y="2803730"/>
                  </a:lnTo>
                  <a:lnTo>
                    <a:pt x="729833" y="2827950"/>
                  </a:lnTo>
                  <a:lnTo>
                    <a:pt x="768834" y="2851056"/>
                  </a:lnTo>
                  <a:lnTo>
                    <a:pt x="808569" y="2873026"/>
                  </a:lnTo>
                  <a:lnTo>
                    <a:pt x="849015" y="2893838"/>
                  </a:lnTo>
                  <a:lnTo>
                    <a:pt x="890151" y="2913469"/>
                  </a:lnTo>
                  <a:lnTo>
                    <a:pt x="931954" y="2931896"/>
                  </a:lnTo>
                  <a:lnTo>
                    <a:pt x="974401" y="2949099"/>
                  </a:lnTo>
                  <a:lnTo>
                    <a:pt x="1017470" y="2965053"/>
                  </a:lnTo>
                  <a:lnTo>
                    <a:pt x="1061139" y="2979738"/>
                  </a:lnTo>
                  <a:lnTo>
                    <a:pt x="1105385" y="2993130"/>
                  </a:lnTo>
                  <a:lnTo>
                    <a:pt x="1150187" y="3005207"/>
                  </a:lnTo>
                  <a:lnTo>
                    <a:pt x="1195521" y="3015947"/>
                  </a:lnTo>
                  <a:lnTo>
                    <a:pt x="1241366" y="3025328"/>
                  </a:lnTo>
                  <a:lnTo>
                    <a:pt x="1287699" y="3033326"/>
                  </a:lnTo>
                  <a:lnTo>
                    <a:pt x="1334498" y="3039921"/>
                  </a:lnTo>
                  <a:lnTo>
                    <a:pt x="1381741" y="3045089"/>
                  </a:lnTo>
                  <a:lnTo>
                    <a:pt x="1429404" y="3048808"/>
                  </a:lnTo>
                  <a:lnTo>
                    <a:pt x="1477466" y="3051055"/>
                  </a:lnTo>
                  <a:lnTo>
                    <a:pt x="1525905" y="3051810"/>
                  </a:lnTo>
                  <a:lnTo>
                    <a:pt x="1574343" y="3051055"/>
                  </a:lnTo>
                  <a:lnTo>
                    <a:pt x="1622405" y="3048808"/>
                  </a:lnTo>
                  <a:lnTo>
                    <a:pt x="1670069" y="3045089"/>
                  </a:lnTo>
                  <a:lnTo>
                    <a:pt x="1717311" y="3039921"/>
                  </a:lnTo>
                  <a:lnTo>
                    <a:pt x="1764110" y="3033326"/>
                  </a:lnTo>
                  <a:lnTo>
                    <a:pt x="1810443" y="3025328"/>
                  </a:lnTo>
                  <a:lnTo>
                    <a:pt x="1856288" y="3015947"/>
                  </a:lnTo>
                  <a:lnTo>
                    <a:pt x="1901622" y="3005207"/>
                  </a:lnTo>
                  <a:lnTo>
                    <a:pt x="1946424" y="2993130"/>
                  </a:lnTo>
                  <a:lnTo>
                    <a:pt x="1990670" y="2979738"/>
                  </a:lnTo>
                  <a:lnTo>
                    <a:pt x="2034339" y="2965053"/>
                  </a:lnTo>
                  <a:lnTo>
                    <a:pt x="2077409" y="2949099"/>
                  </a:lnTo>
                  <a:lnTo>
                    <a:pt x="2119856" y="2931896"/>
                  </a:lnTo>
                  <a:lnTo>
                    <a:pt x="2161658" y="2913469"/>
                  </a:lnTo>
                  <a:lnTo>
                    <a:pt x="2202794" y="2893838"/>
                  </a:lnTo>
                  <a:lnTo>
                    <a:pt x="2243240" y="2873026"/>
                  </a:lnTo>
                  <a:lnTo>
                    <a:pt x="2282975" y="2851056"/>
                  </a:lnTo>
                  <a:lnTo>
                    <a:pt x="2321976" y="2827950"/>
                  </a:lnTo>
                  <a:lnTo>
                    <a:pt x="2360221" y="2803730"/>
                  </a:lnTo>
                  <a:lnTo>
                    <a:pt x="2397687" y="2778418"/>
                  </a:lnTo>
                  <a:lnTo>
                    <a:pt x="2434352" y="2752038"/>
                  </a:lnTo>
                  <a:lnTo>
                    <a:pt x="2470194" y="2724611"/>
                  </a:lnTo>
                  <a:lnTo>
                    <a:pt x="2505190" y="2696159"/>
                  </a:lnTo>
                  <a:lnTo>
                    <a:pt x="2539319" y="2666706"/>
                  </a:lnTo>
                  <a:lnTo>
                    <a:pt x="2572557" y="2636273"/>
                  </a:lnTo>
                  <a:lnTo>
                    <a:pt x="2604882" y="2604882"/>
                  </a:lnTo>
                  <a:lnTo>
                    <a:pt x="2636273" y="2572557"/>
                  </a:lnTo>
                  <a:lnTo>
                    <a:pt x="2666706" y="2539319"/>
                  </a:lnTo>
                  <a:lnTo>
                    <a:pt x="2696159" y="2505190"/>
                  </a:lnTo>
                  <a:lnTo>
                    <a:pt x="2724611" y="2470194"/>
                  </a:lnTo>
                  <a:lnTo>
                    <a:pt x="2752038" y="2434352"/>
                  </a:lnTo>
                  <a:lnTo>
                    <a:pt x="2778418" y="2397687"/>
                  </a:lnTo>
                  <a:lnTo>
                    <a:pt x="2803730" y="2360221"/>
                  </a:lnTo>
                  <a:lnTo>
                    <a:pt x="2827950" y="2321976"/>
                  </a:lnTo>
                  <a:lnTo>
                    <a:pt x="2851056" y="2282975"/>
                  </a:lnTo>
                  <a:lnTo>
                    <a:pt x="2873026" y="2243240"/>
                  </a:lnTo>
                  <a:lnTo>
                    <a:pt x="2893838" y="2202794"/>
                  </a:lnTo>
                  <a:lnTo>
                    <a:pt x="2913469" y="2161658"/>
                  </a:lnTo>
                  <a:lnTo>
                    <a:pt x="2931896" y="2119856"/>
                  </a:lnTo>
                  <a:lnTo>
                    <a:pt x="2949099" y="2077409"/>
                  </a:lnTo>
                  <a:lnTo>
                    <a:pt x="2965053" y="2034339"/>
                  </a:lnTo>
                  <a:lnTo>
                    <a:pt x="2979738" y="1990670"/>
                  </a:lnTo>
                  <a:lnTo>
                    <a:pt x="2993130" y="1946424"/>
                  </a:lnTo>
                  <a:lnTo>
                    <a:pt x="3005207" y="1901622"/>
                  </a:lnTo>
                  <a:lnTo>
                    <a:pt x="3015947" y="1856288"/>
                  </a:lnTo>
                  <a:lnTo>
                    <a:pt x="3025328" y="1810443"/>
                  </a:lnTo>
                  <a:lnTo>
                    <a:pt x="3033326" y="1764110"/>
                  </a:lnTo>
                  <a:lnTo>
                    <a:pt x="3039921" y="1717311"/>
                  </a:lnTo>
                  <a:lnTo>
                    <a:pt x="3045089" y="1670069"/>
                  </a:lnTo>
                  <a:lnTo>
                    <a:pt x="3048808" y="1622405"/>
                  </a:lnTo>
                  <a:lnTo>
                    <a:pt x="3051055" y="1574343"/>
                  </a:lnTo>
                  <a:lnTo>
                    <a:pt x="3051810" y="1525905"/>
                  </a:lnTo>
                  <a:lnTo>
                    <a:pt x="3051055" y="1477466"/>
                  </a:lnTo>
                  <a:lnTo>
                    <a:pt x="3048808" y="1429404"/>
                  </a:lnTo>
                  <a:lnTo>
                    <a:pt x="3045089" y="1381741"/>
                  </a:lnTo>
                  <a:lnTo>
                    <a:pt x="3039921" y="1334498"/>
                  </a:lnTo>
                  <a:lnTo>
                    <a:pt x="3033326" y="1287699"/>
                  </a:lnTo>
                  <a:lnTo>
                    <a:pt x="3025328" y="1241366"/>
                  </a:lnTo>
                  <a:lnTo>
                    <a:pt x="3015947" y="1195521"/>
                  </a:lnTo>
                  <a:lnTo>
                    <a:pt x="3005207" y="1150187"/>
                  </a:lnTo>
                  <a:lnTo>
                    <a:pt x="2993130" y="1105385"/>
                  </a:lnTo>
                  <a:lnTo>
                    <a:pt x="2979738" y="1061139"/>
                  </a:lnTo>
                  <a:lnTo>
                    <a:pt x="2965053" y="1017470"/>
                  </a:lnTo>
                  <a:lnTo>
                    <a:pt x="2949099" y="974401"/>
                  </a:lnTo>
                  <a:lnTo>
                    <a:pt x="2931896" y="931954"/>
                  </a:lnTo>
                  <a:lnTo>
                    <a:pt x="2913469" y="890151"/>
                  </a:lnTo>
                  <a:lnTo>
                    <a:pt x="2893838" y="849015"/>
                  </a:lnTo>
                  <a:lnTo>
                    <a:pt x="2873026" y="808569"/>
                  </a:lnTo>
                  <a:lnTo>
                    <a:pt x="2851056" y="768834"/>
                  </a:lnTo>
                  <a:lnTo>
                    <a:pt x="2827950" y="729833"/>
                  </a:lnTo>
                  <a:lnTo>
                    <a:pt x="2803730" y="691588"/>
                  </a:lnTo>
                  <a:lnTo>
                    <a:pt x="2778418" y="654122"/>
                  </a:lnTo>
                  <a:lnTo>
                    <a:pt x="2752038" y="617457"/>
                  </a:lnTo>
                  <a:lnTo>
                    <a:pt x="2724611" y="581615"/>
                  </a:lnTo>
                  <a:lnTo>
                    <a:pt x="2696159" y="546619"/>
                  </a:lnTo>
                  <a:lnTo>
                    <a:pt x="2666706" y="512490"/>
                  </a:lnTo>
                  <a:lnTo>
                    <a:pt x="2636273" y="479252"/>
                  </a:lnTo>
                  <a:lnTo>
                    <a:pt x="2604882" y="446927"/>
                  </a:lnTo>
                  <a:lnTo>
                    <a:pt x="2572557" y="415536"/>
                  </a:lnTo>
                  <a:lnTo>
                    <a:pt x="2539319" y="385103"/>
                  </a:lnTo>
                  <a:lnTo>
                    <a:pt x="2505190" y="355650"/>
                  </a:lnTo>
                  <a:lnTo>
                    <a:pt x="2470194" y="327198"/>
                  </a:lnTo>
                  <a:lnTo>
                    <a:pt x="2434352" y="299771"/>
                  </a:lnTo>
                  <a:lnTo>
                    <a:pt x="2397687" y="273391"/>
                  </a:lnTo>
                  <a:lnTo>
                    <a:pt x="2360221" y="248080"/>
                  </a:lnTo>
                  <a:lnTo>
                    <a:pt x="2321976" y="223860"/>
                  </a:lnTo>
                  <a:lnTo>
                    <a:pt x="2282975" y="200753"/>
                  </a:lnTo>
                  <a:lnTo>
                    <a:pt x="2243240" y="178783"/>
                  </a:lnTo>
                  <a:lnTo>
                    <a:pt x="2202794" y="157972"/>
                  </a:lnTo>
                  <a:lnTo>
                    <a:pt x="2161658" y="138341"/>
                  </a:lnTo>
                  <a:lnTo>
                    <a:pt x="2119856" y="119913"/>
                  </a:lnTo>
                  <a:lnTo>
                    <a:pt x="2077409" y="102710"/>
                  </a:lnTo>
                  <a:lnTo>
                    <a:pt x="2034339" y="86756"/>
                  </a:lnTo>
                  <a:lnTo>
                    <a:pt x="1990670" y="72071"/>
                  </a:lnTo>
                  <a:lnTo>
                    <a:pt x="1946424" y="58679"/>
                  </a:lnTo>
                  <a:lnTo>
                    <a:pt x="1901622" y="46602"/>
                  </a:lnTo>
                  <a:lnTo>
                    <a:pt x="1856288" y="35862"/>
                  </a:lnTo>
                  <a:lnTo>
                    <a:pt x="1810443" y="26482"/>
                  </a:lnTo>
                  <a:lnTo>
                    <a:pt x="1764110" y="18483"/>
                  </a:lnTo>
                  <a:lnTo>
                    <a:pt x="1717311" y="11888"/>
                  </a:lnTo>
                  <a:lnTo>
                    <a:pt x="1670069" y="6721"/>
                  </a:lnTo>
                  <a:lnTo>
                    <a:pt x="1622405" y="3002"/>
                  </a:lnTo>
                  <a:lnTo>
                    <a:pt x="1574343" y="754"/>
                  </a:lnTo>
                  <a:lnTo>
                    <a:pt x="15259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867592" y="3046594"/>
            <a:ext cx="2441575" cy="1000760"/>
          </a:xfrm>
          <a:prstGeom prst="rect">
            <a:avLst/>
          </a:prstGeom>
        </p:spPr>
        <p:txBody>
          <a:bodyPr wrap="square" lIns="0" tIns="127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2400" spc="-455">
                <a:latin typeface="Roboto"/>
                <a:cs typeface="Roboto"/>
              </a:rPr>
              <a:t>A</a:t>
            </a:r>
            <a:r>
              <a:rPr dirty="0" sz="2400" spc="-100">
                <a:latin typeface="Roboto"/>
                <a:cs typeface="Roboto"/>
              </a:rPr>
              <a:t> </a:t>
            </a:r>
            <a:r>
              <a:rPr dirty="0" sz="2400" spc="-15">
                <a:latin typeface="Roboto"/>
                <a:cs typeface="Roboto"/>
              </a:rPr>
              <a:t>d</a:t>
            </a:r>
            <a:r>
              <a:rPr dirty="0" sz="2400" spc="-70">
                <a:latin typeface="Roboto"/>
                <a:cs typeface="Roboto"/>
              </a:rPr>
              <a:t>v</a:t>
            </a:r>
            <a:r>
              <a:rPr dirty="0" sz="2400" spc="-15">
                <a:latin typeface="Roboto"/>
                <a:cs typeface="Roboto"/>
              </a:rPr>
              <a:t>a</a:t>
            </a:r>
            <a:r>
              <a:rPr dirty="0" sz="2400" spc="-45">
                <a:latin typeface="Roboto"/>
                <a:cs typeface="Roboto"/>
              </a:rPr>
              <a:t>n</a:t>
            </a:r>
            <a:r>
              <a:rPr dirty="0" sz="2400" spc="-30">
                <a:latin typeface="Roboto"/>
                <a:cs typeface="Roboto"/>
              </a:rPr>
              <a:t>t</a:t>
            </a:r>
            <a:r>
              <a:rPr dirty="0" sz="2400" spc="-15">
                <a:latin typeface="Roboto"/>
                <a:cs typeface="Roboto"/>
              </a:rPr>
              <a:t>a</a:t>
            </a:r>
            <a:r>
              <a:rPr dirty="0" sz="2400" spc="-20">
                <a:latin typeface="Roboto"/>
                <a:cs typeface="Roboto"/>
              </a:rPr>
              <a:t>g</a:t>
            </a:r>
            <a:r>
              <a:rPr dirty="0" sz="2400" spc="10">
                <a:latin typeface="Roboto"/>
                <a:cs typeface="Roboto"/>
              </a:rPr>
              <a:t>e</a:t>
            </a:r>
            <a:r>
              <a:rPr dirty="0" sz="2400" spc="-190">
                <a:latin typeface="Roboto"/>
                <a:cs typeface="Roboto"/>
              </a:rPr>
              <a:t>s</a:t>
            </a:r>
            <a:r>
              <a:rPr dirty="0" sz="2400" spc="170">
                <a:latin typeface="Roboto"/>
                <a:cs typeface="Roboto"/>
              </a:rPr>
              <a:t> </a:t>
            </a:r>
            <a:r>
              <a:rPr dirty="0" sz="2400" spc="-300">
                <a:latin typeface="Roboto"/>
                <a:cs typeface="Roboto"/>
              </a:rPr>
              <a:t>o</a:t>
            </a:r>
            <a:r>
              <a:rPr dirty="0" sz="2400" spc="-295">
                <a:latin typeface="Roboto"/>
                <a:cs typeface="Roboto"/>
              </a:rPr>
              <a:t> </a:t>
            </a:r>
            <a:r>
              <a:rPr dirty="0" sz="2400" spc="275">
                <a:latin typeface="Roboto"/>
                <a:cs typeface="Roboto"/>
              </a:rPr>
              <a:t>f</a:t>
            </a:r>
            <a:r>
              <a:rPr dirty="0" sz="2400" spc="-235">
                <a:latin typeface="Roboto"/>
                <a:cs typeface="Roboto"/>
              </a:rPr>
              <a:t> </a:t>
            </a:r>
            <a:r>
              <a:rPr dirty="0" sz="2400" spc="125">
                <a:latin typeface="Roboto"/>
                <a:cs typeface="Roboto"/>
              </a:rPr>
              <a:t>Ľ</a:t>
            </a:r>
            <a:r>
              <a:rPr dirty="0" sz="2400" spc="10">
                <a:latin typeface="Roboto"/>
                <a:cs typeface="Roboto"/>
              </a:rPr>
              <a:t>V</a:t>
            </a:r>
            <a:endParaRPr sz="2400">
              <a:latin typeface="Roboto"/>
              <a:cs typeface="Roboto"/>
            </a:endParaRPr>
          </a:p>
          <a:p>
            <a:pPr marL="419100" marR="523240" indent="135255">
              <a:lnSpc>
                <a:spcPct val="100000"/>
              </a:lnSpc>
              <a:spcBef>
                <a:spcPts val="530"/>
              </a:spcBef>
            </a:pPr>
            <a:r>
              <a:rPr dirty="0" sz="1400" spc="5">
                <a:solidFill>
                  <a:srgbClr val="A6A6A6"/>
                </a:solidFill>
                <a:latin typeface="Roboto"/>
                <a:cs typeface="Roboto"/>
              </a:rPr>
              <a:t>Ľheíe </a:t>
            </a:r>
            <a:r>
              <a:rPr dirty="0" sz="1400" spc="-5">
                <a:solidFill>
                  <a:srgbClr val="A6A6A6"/>
                </a:solidFill>
                <a:latin typeface="Roboto"/>
                <a:cs typeface="Roboto"/>
              </a:rPr>
              <a:t>aíe</a:t>
            </a:r>
            <a:r>
              <a:rPr dirty="0" sz="1400">
                <a:solidFill>
                  <a:srgbClr val="A6A6A6"/>
                </a:solidFill>
                <a:latin typeface="Roboto"/>
                <a:cs typeface="Roboto"/>
              </a:rPr>
              <a:t> </a:t>
            </a:r>
            <a:r>
              <a:rPr dirty="0" sz="1400" spc="-30">
                <a:solidFill>
                  <a:srgbClr val="A6A6A6"/>
                </a:solidFill>
                <a:latin typeface="Roboto"/>
                <a:cs typeface="Roboto"/>
              </a:rPr>
              <a:t>many </a:t>
            </a:r>
            <a:r>
              <a:rPr dirty="0" sz="1400" spc="-25">
                <a:solidFill>
                  <a:srgbClr val="A6A6A6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A6A6A6"/>
                </a:solidFill>
                <a:latin typeface="Roboto"/>
                <a:cs typeface="Roboto"/>
              </a:rPr>
              <a:t>a</a:t>
            </a:r>
            <a:r>
              <a:rPr dirty="0" sz="1400" spc="-10">
                <a:solidFill>
                  <a:srgbClr val="A6A6A6"/>
                </a:solidFill>
                <a:latin typeface="Roboto"/>
                <a:cs typeface="Roboto"/>
              </a:rPr>
              <a:t>d</a:t>
            </a:r>
            <a:r>
              <a:rPr dirty="0" sz="1400" spc="-40">
                <a:solidFill>
                  <a:srgbClr val="A6A6A6"/>
                </a:solidFill>
                <a:latin typeface="Roboto"/>
                <a:cs typeface="Roboto"/>
              </a:rPr>
              <a:t>v</a:t>
            </a:r>
            <a:r>
              <a:rPr dirty="0" sz="1400" spc="-10">
                <a:solidFill>
                  <a:srgbClr val="A6A6A6"/>
                </a:solidFill>
                <a:latin typeface="Roboto"/>
                <a:cs typeface="Roboto"/>
              </a:rPr>
              <a:t>a</a:t>
            </a:r>
            <a:r>
              <a:rPr dirty="0" sz="1400" spc="-25">
                <a:solidFill>
                  <a:srgbClr val="A6A6A6"/>
                </a:solidFill>
                <a:latin typeface="Roboto"/>
                <a:cs typeface="Roboto"/>
              </a:rPr>
              <a:t>n</a:t>
            </a:r>
            <a:r>
              <a:rPr dirty="0" sz="1400" spc="-15">
                <a:solidFill>
                  <a:srgbClr val="A6A6A6"/>
                </a:solidFill>
                <a:latin typeface="Roboto"/>
                <a:cs typeface="Roboto"/>
              </a:rPr>
              <a:t>t</a:t>
            </a:r>
            <a:r>
              <a:rPr dirty="0" sz="1400" spc="-10">
                <a:solidFill>
                  <a:srgbClr val="A6A6A6"/>
                </a:solidFill>
                <a:latin typeface="Roboto"/>
                <a:cs typeface="Roboto"/>
              </a:rPr>
              <a:t>a</a:t>
            </a:r>
            <a:r>
              <a:rPr dirty="0" sz="1400" spc="-10">
                <a:solidFill>
                  <a:srgbClr val="A6A6A6"/>
                </a:solidFill>
                <a:latin typeface="Roboto"/>
                <a:cs typeface="Roboto"/>
              </a:rPr>
              <a:t>g</a:t>
            </a:r>
            <a:r>
              <a:rPr dirty="0" sz="1400" spc="5">
                <a:solidFill>
                  <a:srgbClr val="A6A6A6"/>
                </a:solidFill>
                <a:latin typeface="Roboto"/>
                <a:cs typeface="Roboto"/>
              </a:rPr>
              <a:t>e</a:t>
            </a:r>
            <a:r>
              <a:rPr dirty="0" sz="1400" spc="-114">
                <a:solidFill>
                  <a:srgbClr val="A6A6A6"/>
                </a:solidFill>
                <a:latin typeface="Roboto"/>
                <a:cs typeface="Roboto"/>
              </a:rPr>
              <a:t>s</a:t>
            </a:r>
            <a:r>
              <a:rPr dirty="0" sz="1400" spc="100">
                <a:solidFill>
                  <a:srgbClr val="A6A6A6"/>
                </a:solidFill>
                <a:latin typeface="Roboto"/>
                <a:cs typeface="Roboto"/>
              </a:rPr>
              <a:t> </a:t>
            </a:r>
            <a:r>
              <a:rPr dirty="0" sz="1400" spc="-175">
                <a:solidFill>
                  <a:srgbClr val="A6A6A6"/>
                </a:solidFill>
                <a:latin typeface="Roboto"/>
                <a:cs typeface="Roboto"/>
              </a:rPr>
              <a:t>o</a:t>
            </a:r>
            <a:r>
              <a:rPr dirty="0" sz="1400" spc="-175">
                <a:solidFill>
                  <a:srgbClr val="A6A6A6"/>
                </a:solidFill>
                <a:latin typeface="Roboto"/>
                <a:cs typeface="Roboto"/>
              </a:rPr>
              <a:t> </a:t>
            </a:r>
            <a:r>
              <a:rPr dirty="0" sz="1400" spc="160">
                <a:solidFill>
                  <a:srgbClr val="A6A6A6"/>
                </a:solidFill>
                <a:latin typeface="Roboto"/>
                <a:cs typeface="Roboto"/>
              </a:rPr>
              <a:t>f</a:t>
            </a:r>
            <a:r>
              <a:rPr dirty="0" sz="1400" spc="-135">
                <a:solidFill>
                  <a:srgbClr val="A6A6A6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A6A6A6"/>
                </a:solidFill>
                <a:latin typeface="Roboto"/>
                <a:cs typeface="Roboto"/>
              </a:rPr>
              <a:t>a</a:t>
            </a:r>
            <a:r>
              <a:rPr dirty="0" sz="1400">
                <a:solidFill>
                  <a:srgbClr val="A6A6A6"/>
                </a:solidFill>
                <a:latin typeface="Roboto"/>
                <a:cs typeface="Roboto"/>
              </a:rPr>
              <a:t> </a:t>
            </a:r>
            <a:r>
              <a:rPr dirty="0" sz="1400" spc="15">
                <a:solidFill>
                  <a:srgbClr val="A6A6A6"/>
                </a:solidFill>
                <a:latin typeface="Roboto"/>
                <a:cs typeface="Roboto"/>
              </a:rPr>
              <a:t>Ľ</a:t>
            </a:r>
            <a:r>
              <a:rPr dirty="0" sz="1400" spc="-85">
                <a:solidFill>
                  <a:srgbClr val="A6A6A6"/>
                </a:solidFill>
                <a:latin typeface="Roboto"/>
                <a:cs typeface="Roboto"/>
              </a:rPr>
              <a:t>v</a:t>
            </a:r>
            <a:endParaRPr sz="140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3362325" cy="1758314"/>
            <a:chOff x="0" y="0"/>
            <a:chExt cx="3362325" cy="1758314"/>
          </a:xfrm>
        </p:grpSpPr>
        <p:sp>
          <p:nvSpPr>
            <p:cNvPr id="14" name="object 14"/>
            <p:cNvSpPr/>
            <p:nvPr/>
          </p:nvSpPr>
          <p:spPr>
            <a:xfrm>
              <a:off x="0" y="0"/>
              <a:ext cx="3362325" cy="1758314"/>
            </a:xfrm>
            <a:custGeom>
              <a:avLst/>
              <a:gdLst/>
              <a:ahLst/>
              <a:cxnLst/>
              <a:rect l="l" t="t" r="r" b="b"/>
              <a:pathLst>
                <a:path w="3362325" h="1758314">
                  <a:moveTo>
                    <a:pt x="3362325" y="0"/>
                  </a:moveTo>
                  <a:lnTo>
                    <a:pt x="0" y="0"/>
                  </a:lnTo>
                  <a:lnTo>
                    <a:pt x="0" y="1758315"/>
                  </a:lnTo>
                  <a:lnTo>
                    <a:pt x="3362325" y="1758315"/>
                  </a:lnTo>
                  <a:lnTo>
                    <a:pt x="3362325" y="0"/>
                  </a:lnTo>
                  <a:close/>
                </a:path>
              </a:pathLst>
            </a:custGeom>
            <a:solidFill>
              <a:srgbClr val="FFB7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3307" y="488949"/>
              <a:ext cx="640079" cy="640079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45414" y="266700"/>
            <a:ext cx="12954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40">
                <a:solidFill>
                  <a:srgbClr val="FFFFFF"/>
                </a:solidFill>
              </a:rPr>
              <a:t>A</a:t>
            </a:r>
            <a:r>
              <a:rPr dirty="0" sz="1800" spc="-75">
                <a:solidFill>
                  <a:srgbClr val="FFFFFF"/>
                </a:solidFill>
              </a:rPr>
              <a:t> </a:t>
            </a:r>
            <a:r>
              <a:rPr dirty="0" sz="1800" spc="-15">
                <a:solidFill>
                  <a:srgbClr val="FFFFFF"/>
                </a:solidFill>
              </a:rPr>
              <a:t>p</a:t>
            </a:r>
            <a:r>
              <a:rPr dirty="0" sz="1800" spc="-225">
                <a:solidFill>
                  <a:srgbClr val="FFFFFF"/>
                </a:solidFill>
              </a:rPr>
              <a:t>p</a:t>
            </a:r>
            <a:r>
              <a:rPr dirty="0" sz="1800" spc="210">
                <a:solidFill>
                  <a:srgbClr val="FFFFFF"/>
                </a:solidFill>
              </a:rPr>
              <a:t> </a:t>
            </a:r>
            <a:r>
              <a:rPr dirty="0" sz="1800" spc="-35">
                <a:solidFill>
                  <a:srgbClr val="FFFFFF"/>
                </a:solidFill>
              </a:rPr>
              <a:t>S</a:t>
            </a:r>
            <a:r>
              <a:rPr dirty="0" sz="1800" spc="-35">
                <a:solidFill>
                  <a:srgbClr val="FFFFFF"/>
                </a:solidFill>
              </a:rPr>
              <a:t>u</a:t>
            </a:r>
            <a:r>
              <a:rPr dirty="0" sz="1800" spc="-15">
                <a:solidFill>
                  <a:srgbClr val="FFFFFF"/>
                </a:solidFill>
              </a:rPr>
              <a:t>pp</a:t>
            </a:r>
            <a:r>
              <a:rPr dirty="0" sz="1800" spc="-225">
                <a:solidFill>
                  <a:srgbClr val="FFFFFF"/>
                </a:solidFill>
              </a:rPr>
              <a:t>o</a:t>
            </a:r>
            <a:r>
              <a:rPr dirty="0" sz="1800" spc="-220">
                <a:solidFill>
                  <a:srgbClr val="FFFFFF"/>
                </a:solidFill>
              </a:rPr>
              <a:t> </a:t>
            </a:r>
            <a:r>
              <a:rPr dirty="0" sz="1800" spc="195">
                <a:solidFill>
                  <a:srgbClr val="FFFFFF"/>
                </a:solidFill>
              </a:rPr>
              <a:t>í</a:t>
            </a:r>
            <a:r>
              <a:rPr dirty="0" sz="1800" spc="-20">
                <a:solidFill>
                  <a:srgbClr val="FFFFFF"/>
                </a:solidFill>
              </a:rPr>
              <a:t>t</a:t>
            </a:r>
            <a:endParaRPr sz="1800"/>
          </a:p>
        </p:txBody>
      </p:sp>
      <p:grpSp>
        <p:nvGrpSpPr>
          <p:cNvPr id="17" name="object 17"/>
          <p:cNvGrpSpPr/>
          <p:nvPr/>
        </p:nvGrpSpPr>
        <p:grpSpPr>
          <a:xfrm>
            <a:off x="4414837" y="0"/>
            <a:ext cx="3362325" cy="1758314"/>
            <a:chOff x="4414837" y="0"/>
            <a:chExt cx="3362325" cy="1758314"/>
          </a:xfrm>
        </p:grpSpPr>
        <p:sp>
          <p:nvSpPr>
            <p:cNvPr id="18" name="object 18"/>
            <p:cNvSpPr/>
            <p:nvPr/>
          </p:nvSpPr>
          <p:spPr>
            <a:xfrm>
              <a:off x="4414837" y="0"/>
              <a:ext cx="3362325" cy="1758314"/>
            </a:xfrm>
            <a:custGeom>
              <a:avLst/>
              <a:gdLst/>
              <a:ahLst/>
              <a:cxnLst/>
              <a:rect l="l" t="t" r="r" b="b"/>
              <a:pathLst>
                <a:path w="3362325" h="1758314">
                  <a:moveTo>
                    <a:pt x="3362325" y="0"/>
                  </a:moveTo>
                  <a:lnTo>
                    <a:pt x="0" y="0"/>
                  </a:lnTo>
                  <a:lnTo>
                    <a:pt x="0" y="1758315"/>
                  </a:lnTo>
                  <a:lnTo>
                    <a:pt x="3362325" y="1758315"/>
                  </a:lnTo>
                  <a:lnTo>
                    <a:pt x="3362325" y="0"/>
                  </a:lnTo>
                  <a:close/>
                </a:path>
              </a:pathLst>
            </a:custGeom>
            <a:solidFill>
              <a:srgbClr val="E71D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8160" y="506412"/>
              <a:ext cx="640079" cy="64007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595177" y="270192"/>
            <a:ext cx="180911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40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18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800" spc="-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1800" spc="-14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800" spc="1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34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1800"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800" spc="-2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1800" spc="13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18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434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1800" spc="-3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800" spc="-140">
                <a:solidFill>
                  <a:srgbClr val="FFFFFF"/>
                </a:solidFill>
                <a:latin typeface="Roboto"/>
                <a:cs typeface="Roboto"/>
              </a:rPr>
              <a:t>d  </a:t>
            </a:r>
            <a:r>
              <a:rPr dirty="0" sz="1800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800" spc="19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1800" spc="-2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u</a:t>
            </a:r>
            <a:r>
              <a:rPr dirty="0" sz="1800" spc="-254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1800" spc="43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1800" spc="-34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1800"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1800" spc="-2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800" spc="-254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1800" spc="-14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endParaRPr sz="1800">
              <a:latin typeface="Roboto"/>
              <a:cs typeface="Robo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829675" y="0"/>
            <a:ext cx="3362325" cy="1758314"/>
            <a:chOff x="8829675" y="0"/>
            <a:chExt cx="3362325" cy="1758314"/>
          </a:xfrm>
        </p:grpSpPr>
        <p:sp>
          <p:nvSpPr>
            <p:cNvPr id="22" name="object 22"/>
            <p:cNvSpPr/>
            <p:nvPr/>
          </p:nvSpPr>
          <p:spPr>
            <a:xfrm>
              <a:off x="8829675" y="0"/>
              <a:ext cx="3362325" cy="1758314"/>
            </a:xfrm>
            <a:custGeom>
              <a:avLst/>
              <a:gdLst/>
              <a:ahLst/>
              <a:cxnLst/>
              <a:rect l="l" t="t" r="r" b="b"/>
              <a:pathLst>
                <a:path w="3362325" h="1758314">
                  <a:moveTo>
                    <a:pt x="3362325" y="0"/>
                  </a:moveTo>
                  <a:lnTo>
                    <a:pt x="0" y="0"/>
                  </a:lnTo>
                  <a:lnTo>
                    <a:pt x="0" y="1758315"/>
                  </a:lnTo>
                  <a:lnTo>
                    <a:pt x="3362325" y="1758315"/>
                  </a:lnTo>
                  <a:lnTo>
                    <a:pt x="3362325" y="0"/>
                  </a:lnTo>
                  <a:close/>
                </a:path>
              </a:pathLst>
            </a:custGeom>
            <a:solidFill>
              <a:srgbClr val="1B998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49037" y="511492"/>
              <a:ext cx="640079" cy="64007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044940" y="274002"/>
            <a:ext cx="168211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1800" spc="-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1800" spc="140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18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800" spc="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800" spc="19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765">
                <a:solidFill>
                  <a:srgbClr val="FFFFFF"/>
                </a:solidFill>
                <a:latin typeface="Roboto"/>
                <a:cs typeface="Roboto"/>
              </a:rPr>
              <a:t>M</a:t>
            </a:r>
            <a:r>
              <a:rPr dirty="0" sz="18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1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800" spc="15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1800" spc="13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15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800" spc="-254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140">
                <a:solidFill>
                  <a:srgbClr val="FFFFFF"/>
                </a:solidFill>
                <a:latin typeface="Roboto"/>
                <a:cs typeface="Roboto"/>
              </a:rPr>
              <a:t>g  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1800" spc="-3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1800" spc="2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34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1800"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1800" spc="-2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800" spc="-254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g</a:t>
            </a:r>
            <a:endParaRPr sz="1800">
              <a:latin typeface="Roboto"/>
              <a:cs typeface="Robo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5099684"/>
            <a:ext cx="3362325" cy="1758314"/>
            <a:chOff x="0" y="5099684"/>
            <a:chExt cx="3362325" cy="1758314"/>
          </a:xfrm>
        </p:grpSpPr>
        <p:sp>
          <p:nvSpPr>
            <p:cNvPr id="26" name="object 26"/>
            <p:cNvSpPr/>
            <p:nvPr/>
          </p:nvSpPr>
          <p:spPr>
            <a:xfrm>
              <a:off x="0" y="5099684"/>
              <a:ext cx="3362325" cy="1758314"/>
            </a:xfrm>
            <a:custGeom>
              <a:avLst/>
              <a:gdLst/>
              <a:ahLst/>
              <a:cxnLst/>
              <a:rect l="l" t="t" r="r" b="b"/>
              <a:pathLst>
                <a:path w="3362325" h="1758315">
                  <a:moveTo>
                    <a:pt x="3362325" y="0"/>
                  </a:moveTo>
                  <a:lnTo>
                    <a:pt x="0" y="0"/>
                  </a:lnTo>
                  <a:lnTo>
                    <a:pt x="0" y="1758315"/>
                  </a:lnTo>
                  <a:lnTo>
                    <a:pt x="3362325" y="1758315"/>
                  </a:lnTo>
                  <a:lnTo>
                    <a:pt x="3362325" y="0"/>
                  </a:lnTo>
                  <a:close/>
                </a:path>
              </a:pathLst>
            </a:custGeom>
            <a:solidFill>
              <a:srgbClr val="C700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3307" y="5718492"/>
              <a:ext cx="640079" cy="64007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56527" y="5427027"/>
            <a:ext cx="16395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800" spc="5">
                <a:solidFill>
                  <a:srgbClr val="FFFFFF"/>
                </a:solidFill>
                <a:latin typeface="Roboto"/>
                <a:cs typeface="Roboto"/>
              </a:rPr>
              <a:t>m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dirty="0" sz="1800" spc="-2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13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1800" spc="-1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1800" spc="-50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18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1800" spc="2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Roboto"/>
                <a:cs typeface="Roboto"/>
              </a:rPr>
              <a:t>u</a:t>
            </a:r>
            <a:r>
              <a:rPr dirty="0" sz="1800" spc="-3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800" spc="-140">
                <a:solidFill>
                  <a:srgbClr val="FFFFFF"/>
                </a:solidFill>
                <a:latin typeface="Roboto"/>
                <a:cs typeface="Roboto"/>
              </a:rPr>
              <a:t>d  </a:t>
            </a:r>
            <a:r>
              <a:rPr dirty="0" sz="1800" spc="-35">
                <a:solidFill>
                  <a:srgbClr val="FFFFFF"/>
                </a:solidFill>
                <a:latin typeface="Roboto"/>
                <a:cs typeface="Roboto"/>
              </a:rPr>
              <a:t>quality</a:t>
            </a:r>
            <a:endParaRPr sz="1800">
              <a:latin typeface="Roboto"/>
              <a:cs typeface="Robo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414837" y="5099684"/>
            <a:ext cx="3362325" cy="1758314"/>
            <a:chOff x="4414837" y="5099684"/>
            <a:chExt cx="3362325" cy="1758314"/>
          </a:xfrm>
        </p:grpSpPr>
        <p:sp>
          <p:nvSpPr>
            <p:cNvPr id="30" name="object 30"/>
            <p:cNvSpPr/>
            <p:nvPr/>
          </p:nvSpPr>
          <p:spPr>
            <a:xfrm>
              <a:off x="4414837" y="5099684"/>
              <a:ext cx="3362325" cy="1758314"/>
            </a:xfrm>
            <a:custGeom>
              <a:avLst/>
              <a:gdLst/>
              <a:ahLst/>
              <a:cxnLst/>
              <a:rect l="l" t="t" r="r" b="b"/>
              <a:pathLst>
                <a:path w="3362325" h="1758315">
                  <a:moveTo>
                    <a:pt x="3362325" y="0"/>
                  </a:moveTo>
                  <a:lnTo>
                    <a:pt x="0" y="0"/>
                  </a:lnTo>
                  <a:lnTo>
                    <a:pt x="0" y="1758315"/>
                  </a:lnTo>
                  <a:lnTo>
                    <a:pt x="3362325" y="1758315"/>
                  </a:lnTo>
                  <a:lnTo>
                    <a:pt x="3362325" y="0"/>
                  </a:lnTo>
                  <a:close/>
                </a:path>
              </a:pathLst>
            </a:custGeom>
            <a:solidFill>
              <a:srgbClr val="A1B90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68160" y="5894387"/>
              <a:ext cx="640079" cy="64007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595177" y="5456554"/>
            <a:ext cx="17183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800" spc="5">
                <a:solidFill>
                  <a:srgbClr val="FFFFFF"/>
                </a:solidFill>
                <a:latin typeface="Roboto"/>
                <a:cs typeface="Roboto"/>
              </a:rPr>
              <a:t>m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dirty="0" sz="1800" spc="-2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13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1800" spc="-1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1800" spc="-50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18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1800" spc="2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dirty="0" sz="1800" spc="-2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800" spc="-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1800" spc="-2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u</a:t>
            </a:r>
            <a:r>
              <a:rPr dirty="0" sz="1800" spc="-254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13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1800" spc="-95">
                <a:solidFill>
                  <a:srgbClr val="FFFFFF"/>
                </a:solidFill>
                <a:latin typeface="Roboto"/>
                <a:cs typeface="Roboto"/>
              </a:rPr>
              <a:t>e  </a:t>
            </a:r>
            <a:r>
              <a:rPr dirty="0" sz="1800" spc="-35">
                <a:solidFill>
                  <a:srgbClr val="FFFFFF"/>
                </a:solidFill>
                <a:latin typeface="Roboto"/>
                <a:cs typeface="Roboto"/>
              </a:rPr>
              <a:t>quality</a:t>
            </a:r>
            <a:endParaRPr sz="1800">
              <a:latin typeface="Roboto"/>
              <a:cs typeface="Robo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829675" y="5099684"/>
            <a:ext cx="3362325" cy="1758314"/>
            <a:chOff x="8829675" y="5099684"/>
            <a:chExt cx="3362325" cy="1758314"/>
          </a:xfrm>
        </p:grpSpPr>
        <p:sp>
          <p:nvSpPr>
            <p:cNvPr id="34" name="object 34"/>
            <p:cNvSpPr/>
            <p:nvPr/>
          </p:nvSpPr>
          <p:spPr>
            <a:xfrm>
              <a:off x="8829675" y="5099684"/>
              <a:ext cx="3362325" cy="1758314"/>
            </a:xfrm>
            <a:custGeom>
              <a:avLst/>
              <a:gdLst/>
              <a:ahLst/>
              <a:cxnLst/>
              <a:rect l="l" t="t" r="r" b="b"/>
              <a:pathLst>
                <a:path w="3362325" h="1758315">
                  <a:moveTo>
                    <a:pt x="3362325" y="0"/>
                  </a:moveTo>
                  <a:lnTo>
                    <a:pt x="0" y="0"/>
                  </a:lnTo>
                  <a:lnTo>
                    <a:pt x="0" y="1758315"/>
                  </a:lnTo>
                  <a:lnTo>
                    <a:pt x="3362325" y="1758315"/>
                  </a:lnTo>
                  <a:lnTo>
                    <a:pt x="3362325" y="0"/>
                  </a:lnTo>
                  <a:close/>
                </a:path>
              </a:pathLst>
            </a:custGeom>
            <a:solidFill>
              <a:srgbClr val="00A1E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49037" y="5894387"/>
              <a:ext cx="640079" cy="64007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9044940" y="5427027"/>
            <a:ext cx="199898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350">
                <a:solidFill>
                  <a:srgbClr val="FFFFFF"/>
                </a:solidFill>
                <a:latin typeface="Roboto"/>
                <a:cs typeface="Roboto"/>
              </a:rPr>
              <a:t>B</a:t>
            </a:r>
            <a:r>
              <a:rPr dirty="0" sz="1800" spc="-1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800" spc="-3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8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800" spc="30">
                <a:solidFill>
                  <a:srgbClr val="FFFFFF"/>
                </a:solidFill>
                <a:latin typeface="Roboto"/>
                <a:cs typeface="Roboto"/>
              </a:rPr>
              <a:t>f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800" spc="-2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1800" spc="-14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1800" spc="1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Roboto"/>
                <a:cs typeface="Roboto"/>
              </a:rPr>
              <a:t>f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18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15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18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Roboto"/>
                <a:cs typeface="Roboto"/>
              </a:rPr>
              <a:t>m</a:t>
            </a:r>
            <a:r>
              <a:rPr dirty="0" sz="18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1800" spc="-2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1800" spc="-10">
                <a:solidFill>
                  <a:srgbClr val="FFFFFF"/>
                </a:solidFill>
                <a:latin typeface="Roboto"/>
                <a:cs typeface="Roboto"/>
              </a:rPr>
              <a:t>-  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1800" spc="-2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1800" spc="13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18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1800" spc="5">
                <a:solidFill>
                  <a:srgbClr val="FFFFFF"/>
                </a:solidFill>
                <a:latin typeface="Roboto"/>
                <a:cs typeface="Roboto"/>
              </a:rPr>
              <a:t>m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800" spc="-254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g</a:t>
            </a:r>
            <a:endParaRPr sz="1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18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Roboto"/>
                <a:cs typeface="Roboto"/>
              </a:rPr>
              <a:t>m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800" spc="-254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800" spc="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800" spc="-14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758314"/>
              <a:ext cx="5561330" cy="1041400"/>
            </a:xfrm>
            <a:custGeom>
              <a:avLst/>
              <a:gdLst/>
              <a:ahLst/>
              <a:cxnLst/>
              <a:rect l="l" t="t" r="r" b="b"/>
              <a:pathLst>
                <a:path w="5561330" h="1041400">
                  <a:moveTo>
                    <a:pt x="3362325" y="0"/>
                  </a:moveTo>
                  <a:lnTo>
                    <a:pt x="0" y="0"/>
                  </a:lnTo>
                  <a:lnTo>
                    <a:pt x="5561330" y="1041082"/>
                  </a:lnTo>
                  <a:lnTo>
                    <a:pt x="3362325" y="0"/>
                  </a:lnTo>
                  <a:close/>
                </a:path>
              </a:pathLst>
            </a:custGeom>
            <a:solidFill>
              <a:srgbClr val="C48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14837" y="1758314"/>
              <a:ext cx="3362325" cy="1041400"/>
            </a:xfrm>
            <a:custGeom>
              <a:avLst/>
              <a:gdLst/>
              <a:ahLst/>
              <a:cxnLst/>
              <a:rect l="l" t="t" r="r" b="b"/>
              <a:pathLst>
                <a:path w="3362325" h="1041400">
                  <a:moveTo>
                    <a:pt x="3362325" y="0"/>
                  </a:moveTo>
                  <a:lnTo>
                    <a:pt x="0" y="0"/>
                  </a:lnTo>
                  <a:lnTo>
                    <a:pt x="1146492" y="1041082"/>
                  </a:lnTo>
                  <a:lnTo>
                    <a:pt x="2215515" y="1041082"/>
                  </a:lnTo>
                  <a:lnTo>
                    <a:pt x="3362325" y="0"/>
                  </a:lnTo>
                  <a:close/>
                </a:path>
              </a:pathLst>
            </a:custGeom>
            <a:solidFill>
              <a:srgbClr val="BC1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609715" y="1758314"/>
              <a:ext cx="5561330" cy="1041400"/>
            </a:xfrm>
            <a:custGeom>
              <a:avLst/>
              <a:gdLst/>
              <a:ahLst/>
              <a:cxnLst/>
              <a:rect l="l" t="t" r="r" b="b"/>
              <a:pathLst>
                <a:path w="5561330" h="1041400">
                  <a:moveTo>
                    <a:pt x="5561330" y="0"/>
                  </a:moveTo>
                  <a:lnTo>
                    <a:pt x="2199005" y="0"/>
                  </a:lnTo>
                  <a:lnTo>
                    <a:pt x="0" y="1041082"/>
                  </a:lnTo>
                  <a:lnTo>
                    <a:pt x="5561330" y="0"/>
                  </a:lnTo>
                  <a:close/>
                </a:path>
              </a:pathLst>
            </a:custGeom>
            <a:solidFill>
              <a:srgbClr val="1579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4058284"/>
              <a:ext cx="5561330" cy="1041400"/>
            </a:xfrm>
            <a:custGeom>
              <a:avLst/>
              <a:gdLst/>
              <a:ahLst/>
              <a:cxnLst/>
              <a:rect l="l" t="t" r="r" b="b"/>
              <a:pathLst>
                <a:path w="5561330" h="1041400">
                  <a:moveTo>
                    <a:pt x="5561330" y="0"/>
                  </a:moveTo>
                  <a:lnTo>
                    <a:pt x="0" y="1041082"/>
                  </a:lnTo>
                  <a:lnTo>
                    <a:pt x="3362325" y="1041082"/>
                  </a:lnTo>
                  <a:lnTo>
                    <a:pt x="5561330" y="0"/>
                  </a:lnTo>
                  <a:close/>
                </a:path>
              </a:pathLst>
            </a:custGeom>
            <a:solidFill>
              <a:srgbClr val="AC00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14837" y="4058285"/>
              <a:ext cx="3362325" cy="1041400"/>
            </a:xfrm>
            <a:custGeom>
              <a:avLst/>
              <a:gdLst/>
              <a:ahLst/>
              <a:cxnLst/>
              <a:rect l="l" t="t" r="r" b="b"/>
              <a:pathLst>
                <a:path w="3362325" h="1041400">
                  <a:moveTo>
                    <a:pt x="2215515" y="0"/>
                  </a:moveTo>
                  <a:lnTo>
                    <a:pt x="1146492" y="0"/>
                  </a:lnTo>
                  <a:lnTo>
                    <a:pt x="0" y="1041082"/>
                  </a:lnTo>
                  <a:lnTo>
                    <a:pt x="3362325" y="1041082"/>
                  </a:lnTo>
                  <a:lnTo>
                    <a:pt x="2215515" y="0"/>
                  </a:lnTo>
                  <a:close/>
                </a:path>
              </a:pathLst>
            </a:custGeom>
            <a:solidFill>
              <a:srgbClr val="80910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8812" y="4619942"/>
              <a:ext cx="3261360" cy="5588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630670" y="4058284"/>
              <a:ext cx="5561330" cy="1041400"/>
            </a:xfrm>
            <a:custGeom>
              <a:avLst/>
              <a:gdLst/>
              <a:ahLst/>
              <a:cxnLst/>
              <a:rect l="l" t="t" r="r" b="b"/>
              <a:pathLst>
                <a:path w="5561330" h="1041400">
                  <a:moveTo>
                    <a:pt x="0" y="0"/>
                  </a:moveTo>
                  <a:lnTo>
                    <a:pt x="2199005" y="1041082"/>
                  </a:lnTo>
                  <a:lnTo>
                    <a:pt x="5561330" y="1041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E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61205" y="1903094"/>
              <a:ext cx="3051810" cy="3051810"/>
            </a:xfrm>
            <a:custGeom>
              <a:avLst/>
              <a:gdLst/>
              <a:ahLst/>
              <a:cxnLst/>
              <a:rect l="l" t="t" r="r" b="b"/>
              <a:pathLst>
                <a:path w="3051809" h="3051810">
                  <a:moveTo>
                    <a:pt x="1525905" y="0"/>
                  </a:moveTo>
                  <a:lnTo>
                    <a:pt x="1477466" y="754"/>
                  </a:lnTo>
                  <a:lnTo>
                    <a:pt x="1429404" y="3002"/>
                  </a:lnTo>
                  <a:lnTo>
                    <a:pt x="1381741" y="6721"/>
                  </a:lnTo>
                  <a:lnTo>
                    <a:pt x="1334498" y="11888"/>
                  </a:lnTo>
                  <a:lnTo>
                    <a:pt x="1287699" y="18483"/>
                  </a:lnTo>
                  <a:lnTo>
                    <a:pt x="1241366" y="26482"/>
                  </a:lnTo>
                  <a:lnTo>
                    <a:pt x="1195521" y="35862"/>
                  </a:lnTo>
                  <a:lnTo>
                    <a:pt x="1150187" y="46602"/>
                  </a:lnTo>
                  <a:lnTo>
                    <a:pt x="1105385" y="58679"/>
                  </a:lnTo>
                  <a:lnTo>
                    <a:pt x="1061139" y="72071"/>
                  </a:lnTo>
                  <a:lnTo>
                    <a:pt x="1017470" y="86756"/>
                  </a:lnTo>
                  <a:lnTo>
                    <a:pt x="974401" y="102710"/>
                  </a:lnTo>
                  <a:lnTo>
                    <a:pt x="931954" y="119913"/>
                  </a:lnTo>
                  <a:lnTo>
                    <a:pt x="890151" y="138341"/>
                  </a:lnTo>
                  <a:lnTo>
                    <a:pt x="849015" y="157972"/>
                  </a:lnTo>
                  <a:lnTo>
                    <a:pt x="808569" y="178783"/>
                  </a:lnTo>
                  <a:lnTo>
                    <a:pt x="768834" y="200753"/>
                  </a:lnTo>
                  <a:lnTo>
                    <a:pt x="729833" y="223860"/>
                  </a:lnTo>
                  <a:lnTo>
                    <a:pt x="691588" y="248080"/>
                  </a:lnTo>
                  <a:lnTo>
                    <a:pt x="654122" y="273391"/>
                  </a:lnTo>
                  <a:lnTo>
                    <a:pt x="617457" y="299771"/>
                  </a:lnTo>
                  <a:lnTo>
                    <a:pt x="581615" y="327198"/>
                  </a:lnTo>
                  <a:lnTo>
                    <a:pt x="546619" y="355650"/>
                  </a:lnTo>
                  <a:lnTo>
                    <a:pt x="512490" y="385103"/>
                  </a:lnTo>
                  <a:lnTo>
                    <a:pt x="479252" y="415536"/>
                  </a:lnTo>
                  <a:lnTo>
                    <a:pt x="446927" y="446927"/>
                  </a:lnTo>
                  <a:lnTo>
                    <a:pt x="415536" y="479252"/>
                  </a:lnTo>
                  <a:lnTo>
                    <a:pt x="385103" y="512490"/>
                  </a:lnTo>
                  <a:lnTo>
                    <a:pt x="355650" y="546619"/>
                  </a:lnTo>
                  <a:lnTo>
                    <a:pt x="327198" y="581615"/>
                  </a:lnTo>
                  <a:lnTo>
                    <a:pt x="299771" y="617457"/>
                  </a:lnTo>
                  <a:lnTo>
                    <a:pt x="273391" y="654122"/>
                  </a:lnTo>
                  <a:lnTo>
                    <a:pt x="248080" y="691588"/>
                  </a:lnTo>
                  <a:lnTo>
                    <a:pt x="223860" y="729833"/>
                  </a:lnTo>
                  <a:lnTo>
                    <a:pt x="200753" y="768834"/>
                  </a:lnTo>
                  <a:lnTo>
                    <a:pt x="178783" y="808569"/>
                  </a:lnTo>
                  <a:lnTo>
                    <a:pt x="157972" y="849015"/>
                  </a:lnTo>
                  <a:lnTo>
                    <a:pt x="138341" y="890151"/>
                  </a:lnTo>
                  <a:lnTo>
                    <a:pt x="119913" y="931954"/>
                  </a:lnTo>
                  <a:lnTo>
                    <a:pt x="102710" y="974401"/>
                  </a:lnTo>
                  <a:lnTo>
                    <a:pt x="86756" y="1017470"/>
                  </a:lnTo>
                  <a:lnTo>
                    <a:pt x="72071" y="1061139"/>
                  </a:lnTo>
                  <a:lnTo>
                    <a:pt x="58679" y="1105385"/>
                  </a:lnTo>
                  <a:lnTo>
                    <a:pt x="46602" y="1150187"/>
                  </a:lnTo>
                  <a:lnTo>
                    <a:pt x="35862" y="1195521"/>
                  </a:lnTo>
                  <a:lnTo>
                    <a:pt x="26482" y="1241366"/>
                  </a:lnTo>
                  <a:lnTo>
                    <a:pt x="18483" y="1287699"/>
                  </a:lnTo>
                  <a:lnTo>
                    <a:pt x="11888" y="1334498"/>
                  </a:lnTo>
                  <a:lnTo>
                    <a:pt x="6721" y="1381741"/>
                  </a:lnTo>
                  <a:lnTo>
                    <a:pt x="3002" y="1429404"/>
                  </a:lnTo>
                  <a:lnTo>
                    <a:pt x="754" y="1477466"/>
                  </a:lnTo>
                  <a:lnTo>
                    <a:pt x="0" y="1525905"/>
                  </a:lnTo>
                  <a:lnTo>
                    <a:pt x="754" y="1574343"/>
                  </a:lnTo>
                  <a:lnTo>
                    <a:pt x="3002" y="1622405"/>
                  </a:lnTo>
                  <a:lnTo>
                    <a:pt x="6721" y="1670069"/>
                  </a:lnTo>
                  <a:lnTo>
                    <a:pt x="11888" y="1717311"/>
                  </a:lnTo>
                  <a:lnTo>
                    <a:pt x="18483" y="1764110"/>
                  </a:lnTo>
                  <a:lnTo>
                    <a:pt x="26482" y="1810443"/>
                  </a:lnTo>
                  <a:lnTo>
                    <a:pt x="35862" y="1856288"/>
                  </a:lnTo>
                  <a:lnTo>
                    <a:pt x="46602" y="1901622"/>
                  </a:lnTo>
                  <a:lnTo>
                    <a:pt x="58679" y="1946424"/>
                  </a:lnTo>
                  <a:lnTo>
                    <a:pt x="72071" y="1990670"/>
                  </a:lnTo>
                  <a:lnTo>
                    <a:pt x="86756" y="2034339"/>
                  </a:lnTo>
                  <a:lnTo>
                    <a:pt x="102710" y="2077409"/>
                  </a:lnTo>
                  <a:lnTo>
                    <a:pt x="119913" y="2119856"/>
                  </a:lnTo>
                  <a:lnTo>
                    <a:pt x="138341" y="2161658"/>
                  </a:lnTo>
                  <a:lnTo>
                    <a:pt x="157972" y="2202794"/>
                  </a:lnTo>
                  <a:lnTo>
                    <a:pt x="178783" y="2243240"/>
                  </a:lnTo>
                  <a:lnTo>
                    <a:pt x="200753" y="2282975"/>
                  </a:lnTo>
                  <a:lnTo>
                    <a:pt x="223860" y="2321976"/>
                  </a:lnTo>
                  <a:lnTo>
                    <a:pt x="248080" y="2360221"/>
                  </a:lnTo>
                  <a:lnTo>
                    <a:pt x="273391" y="2397687"/>
                  </a:lnTo>
                  <a:lnTo>
                    <a:pt x="299771" y="2434352"/>
                  </a:lnTo>
                  <a:lnTo>
                    <a:pt x="327198" y="2470194"/>
                  </a:lnTo>
                  <a:lnTo>
                    <a:pt x="355650" y="2505190"/>
                  </a:lnTo>
                  <a:lnTo>
                    <a:pt x="385103" y="2539319"/>
                  </a:lnTo>
                  <a:lnTo>
                    <a:pt x="415536" y="2572557"/>
                  </a:lnTo>
                  <a:lnTo>
                    <a:pt x="446927" y="2604882"/>
                  </a:lnTo>
                  <a:lnTo>
                    <a:pt x="479252" y="2636273"/>
                  </a:lnTo>
                  <a:lnTo>
                    <a:pt x="512490" y="2666706"/>
                  </a:lnTo>
                  <a:lnTo>
                    <a:pt x="546619" y="2696159"/>
                  </a:lnTo>
                  <a:lnTo>
                    <a:pt x="581615" y="2724611"/>
                  </a:lnTo>
                  <a:lnTo>
                    <a:pt x="617457" y="2752038"/>
                  </a:lnTo>
                  <a:lnTo>
                    <a:pt x="654122" y="2778418"/>
                  </a:lnTo>
                  <a:lnTo>
                    <a:pt x="691588" y="2803730"/>
                  </a:lnTo>
                  <a:lnTo>
                    <a:pt x="729833" y="2827950"/>
                  </a:lnTo>
                  <a:lnTo>
                    <a:pt x="768834" y="2851056"/>
                  </a:lnTo>
                  <a:lnTo>
                    <a:pt x="808569" y="2873026"/>
                  </a:lnTo>
                  <a:lnTo>
                    <a:pt x="849015" y="2893838"/>
                  </a:lnTo>
                  <a:lnTo>
                    <a:pt x="890151" y="2913469"/>
                  </a:lnTo>
                  <a:lnTo>
                    <a:pt x="931954" y="2931896"/>
                  </a:lnTo>
                  <a:lnTo>
                    <a:pt x="974401" y="2949099"/>
                  </a:lnTo>
                  <a:lnTo>
                    <a:pt x="1017470" y="2965053"/>
                  </a:lnTo>
                  <a:lnTo>
                    <a:pt x="1061139" y="2979738"/>
                  </a:lnTo>
                  <a:lnTo>
                    <a:pt x="1105385" y="2993130"/>
                  </a:lnTo>
                  <a:lnTo>
                    <a:pt x="1150187" y="3005207"/>
                  </a:lnTo>
                  <a:lnTo>
                    <a:pt x="1195521" y="3015947"/>
                  </a:lnTo>
                  <a:lnTo>
                    <a:pt x="1241366" y="3025328"/>
                  </a:lnTo>
                  <a:lnTo>
                    <a:pt x="1287699" y="3033326"/>
                  </a:lnTo>
                  <a:lnTo>
                    <a:pt x="1334498" y="3039921"/>
                  </a:lnTo>
                  <a:lnTo>
                    <a:pt x="1381741" y="3045089"/>
                  </a:lnTo>
                  <a:lnTo>
                    <a:pt x="1429404" y="3048808"/>
                  </a:lnTo>
                  <a:lnTo>
                    <a:pt x="1477466" y="3051055"/>
                  </a:lnTo>
                  <a:lnTo>
                    <a:pt x="1525905" y="3051810"/>
                  </a:lnTo>
                  <a:lnTo>
                    <a:pt x="1574343" y="3051055"/>
                  </a:lnTo>
                  <a:lnTo>
                    <a:pt x="1622405" y="3048808"/>
                  </a:lnTo>
                  <a:lnTo>
                    <a:pt x="1670069" y="3045089"/>
                  </a:lnTo>
                  <a:lnTo>
                    <a:pt x="1717311" y="3039921"/>
                  </a:lnTo>
                  <a:lnTo>
                    <a:pt x="1764110" y="3033326"/>
                  </a:lnTo>
                  <a:lnTo>
                    <a:pt x="1810443" y="3025328"/>
                  </a:lnTo>
                  <a:lnTo>
                    <a:pt x="1856288" y="3015947"/>
                  </a:lnTo>
                  <a:lnTo>
                    <a:pt x="1901622" y="3005207"/>
                  </a:lnTo>
                  <a:lnTo>
                    <a:pt x="1946424" y="2993130"/>
                  </a:lnTo>
                  <a:lnTo>
                    <a:pt x="1990670" y="2979738"/>
                  </a:lnTo>
                  <a:lnTo>
                    <a:pt x="2034339" y="2965053"/>
                  </a:lnTo>
                  <a:lnTo>
                    <a:pt x="2077409" y="2949099"/>
                  </a:lnTo>
                  <a:lnTo>
                    <a:pt x="2119856" y="2931896"/>
                  </a:lnTo>
                  <a:lnTo>
                    <a:pt x="2161658" y="2913469"/>
                  </a:lnTo>
                  <a:lnTo>
                    <a:pt x="2202794" y="2893838"/>
                  </a:lnTo>
                  <a:lnTo>
                    <a:pt x="2243240" y="2873026"/>
                  </a:lnTo>
                  <a:lnTo>
                    <a:pt x="2282975" y="2851056"/>
                  </a:lnTo>
                  <a:lnTo>
                    <a:pt x="2321976" y="2827950"/>
                  </a:lnTo>
                  <a:lnTo>
                    <a:pt x="2360221" y="2803730"/>
                  </a:lnTo>
                  <a:lnTo>
                    <a:pt x="2397687" y="2778418"/>
                  </a:lnTo>
                  <a:lnTo>
                    <a:pt x="2434352" y="2752038"/>
                  </a:lnTo>
                  <a:lnTo>
                    <a:pt x="2470194" y="2724611"/>
                  </a:lnTo>
                  <a:lnTo>
                    <a:pt x="2505190" y="2696159"/>
                  </a:lnTo>
                  <a:lnTo>
                    <a:pt x="2539319" y="2666706"/>
                  </a:lnTo>
                  <a:lnTo>
                    <a:pt x="2572557" y="2636273"/>
                  </a:lnTo>
                  <a:lnTo>
                    <a:pt x="2604882" y="2604882"/>
                  </a:lnTo>
                  <a:lnTo>
                    <a:pt x="2636273" y="2572557"/>
                  </a:lnTo>
                  <a:lnTo>
                    <a:pt x="2666706" y="2539319"/>
                  </a:lnTo>
                  <a:lnTo>
                    <a:pt x="2696159" y="2505190"/>
                  </a:lnTo>
                  <a:lnTo>
                    <a:pt x="2724611" y="2470194"/>
                  </a:lnTo>
                  <a:lnTo>
                    <a:pt x="2752038" y="2434352"/>
                  </a:lnTo>
                  <a:lnTo>
                    <a:pt x="2778418" y="2397687"/>
                  </a:lnTo>
                  <a:lnTo>
                    <a:pt x="2803730" y="2360221"/>
                  </a:lnTo>
                  <a:lnTo>
                    <a:pt x="2827950" y="2321976"/>
                  </a:lnTo>
                  <a:lnTo>
                    <a:pt x="2851056" y="2282975"/>
                  </a:lnTo>
                  <a:lnTo>
                    <a:pt x="2873026" y="2243240"/>
                  </a:lnTo>
                  <a:lnTo>
                    <a:pt x="2893838" y="2202794"/>
                  </a:lnTo>
                  <a:lnTo>
                    <a:pt x="2913469" y="2161658"/>
                  </a:lnTo>
                  <a:lnTo>
                    <a:pt x="2931896" y="2119856"/>
                  </a:lnTo>
                  <a:lnTo>
                    <a:pt x="2949099" y="2077409"/>
                  </a:lnTo>
                  <a:lnTo>
                    <a:pt x="2965053" y="2034339"/>
                  </a:lnTo>
                  <a:lnTo>
                    <a:pt x="2979738" y="1990670"/>
                  </a:lnTo>
                  <a:lnTo>
                    <a:pt x="2993130" y="1946424"/>
                  </a:lnTo>
                  <a:lnTo>
                    <a:pt x="3005207" y="1901622"/>
                  </a:lnTo>
                  <a:lnTo>
                    <a:pt x="3015947" y="1856288"/>
                  </a:lnTo>
                  <a:lnTo>
                    <a:pt x="3025328" y="1810443"/>
                  </a:lnTo>
                  <a:lnTo>
                    <a:pt x="3033326" y="1764110"/>
                  </a:lnTo>
                  <a:lnTo>
                    <a:pt x="3039921" y="1717311"/>
                  </a:lnTo>
                  <a:lnTo>
                    <a:pt x="3045089" y="1670069"/>
                  </a:lnTo>
                  <a:lnTo>
                    <a:pt x="3048808" y="1622405"/>
                  </a:lnTo>
                  <a:lnTo>
                    <a:pt x="3051055" y="1574343"/>
                  </a:lnTo>
                  <a:lnTo>
                    <a:pt x="3051810" y="1525905"/>
                  </a:lnTo>
                  <a:lnTo>
                    <a:pt x="3051055" y="1477466"/>
                  </a:lnTo>
                  <a:lnTo>
                    <a:pt x="3048808" y="1429404"/>
                  </a:lnTo>
                  <a:lnTo>
                    <a:pt x="3045089" y="1381741"/>
                  </a:lnTo>
                  <a:lnTo>
                    <a:pt x="3039921" y="1334498"/>
                  </a:lnTo>
                  <a:lnTo>
                    <a:pt x="3033326" y="1287699"/>
                  </a:lnTo>
                  <a:lnTo>
                    <a:pt x="3025328" y="1241366"/>
                  </a:lnTo>
                  <a:lnTo>
                    <a:pt x="3015947" y="1195521"/>
                  </a:lnTo>
                  <a:lnTo>
                    <a:pt x="3005207" y="1150187"/>
                  </a:lnTo>
                  <a:lnTo>
                    <a:pt x="2993130" y="1105385"/>
                  </a:lnTo>
                  <a:lnTo>
                    <a:pt x="2979738" y="1061139"/>
                  </a:lnTo>
                  <a:lnTo>
                    <a:pt x="2965053" y="1017470"/>
                  </a:lnTo>
                  <a:lnTo>
                    <a:pt x="2949099" y="974401"/>
                  </a:lnTo>
                  <a:lnTo>
                    <a:pt x="2931896" y="931954"/>
                  </a:lnTo>
                  <a:lnTo>
                    <a:pt x="2913469" y="890151"/>
                  </a:lnTo>
                  <a:lnTo>
                    <a:pt x="2893838" y="849015"/>
                  </a:lnTo>
                  <a:lnTo>
                    <a:pt x="2873026" y="808569"/>
                  </a:lnTo>
                  <a:lnTo>
                    <a:pt x="2851056" y="768834"/>
                  </a:lnTo>
                  <a:lnTo>
                    <a:pt x="2827950" y="729833"/>
                  </a:lnTo>
                  <a:lnTo>
                    <a:pt x="2803730" y="691588"/>
                  </a:lnTo>
                  <a:lnTo>
                    <a:pt x="2778418" y="654122"/>
                  </a:lnTo>
                  <a:lnTo>
                    <a:pt x="2752038" y="617457"/>
                  </a:lnTo>
                  <a:lnTo>
                    <a:pt x="2724611" y="581615"/>
                  </a:lnTo>
                  <a:lnTo>
                    <a:pt x="2696159" y="546619"/>
                  </a:lnTo>
                  <a:lnTo>
                    <a:pt x="2666706" y="512490"/>
                  </a:lnTo>
                  <a:lnTo>
                    <a:pt x="2636273" y="479252"/>
                  </a:lnTo>
                  <a:lnTo>
                    <a:pt x="2604882" y="446927"/>
                  </a:lnTo>
                  <a:lnTo>
                    <a:pt x="2572557" y="415536"/>
                  </a:lnTo>
                  <a:lnTo>
                    <a:pt x="2539319" y="385103"/>
                  </a:lnTo>
                  <a:lnTo>
                    <a:pt x="2505190" y="355650"/>
                  </a:lnTo>
                  <a:lnTo>
                    <a:pt x="2470194" y="327198"/>
                  </a:lnTo>
                  <a:lnTo>
                    <a:pt x="2434352" y="299771"/>
                  </a:lnTo>
                  <a:lnTo>
                    <a:pt x="2397687" y="273391"/>
                  </a:lnTo>
                  <a:lnTo>
                    <a:pt x="2360221" y="248080"/>
                  </a:lnTo>
                  <a:lnTo>
                    <a:pt x="2321976" y="223860"/>
                  </a:lnTo>
                  <a:lnTo>
                    <a:pt x="2282975" y="200753"/>
                  </a:lnTo>
                  <a:lnTo>
                    <a:pt x="2243240" y="178783"/>
                  </a:lnTo>
                  <a:lnTo>
                    <a:pt x="2202794" y="157972"/>
                  </a:lnTo>
                  <a:lnTo>
                    <a:pt x="2161658" y="138341"/>
                  </a:lnTo>
                  <a:lnTo>
                    <a:pt x="2119856" y="119913"/>
                  </a:lnTo>
                  <a:lnTo>
                    <a:pt x="2077409" y="102710"/>
                  </a:lnTo>
                  <a:lnTo>
                    <a:pt x="2034339" y="86756"/>
                  </a:lnTo>
                  <a:lnTo>
                    <a:pt x="1990670" y="72071"/>
                  </a:lnTo>
                  <a:lnTo>
                    <a:pt x="1946424" y="58679"/>
                  </a:lnTo>
                  <a:lnTo>
                    <a:pt x="1901622" y="46602"/>
                  </a:lnTo>
                  <a:lnTo>
                    <a:pt x="1856288" y="35862"/>
                  </a:lnTo>
                  <a:lnTo>
                    <a:pt x="1810443" y="26482"/>
                  </a:lnTo>
                  <a:lnTo>
                    <a:pt x="1764110" y="18483"/>
                  </a:lnTo>
                  <a:lnTo>
                    <a:pt x="1717311" y="11888"/>
                  </a:lnTo>
                  <a:lnTo>
                    <a:pt x="1670069" y="6721"/>
                  </a:lnTo>
                  <a:lnTo>
                    <a:pt x="1622405" y="3002"/>
                  </a:lnTo>
                  <a:lnTo>
                    <a:pt x="1574343" y="754"/>
                  </a:lnTo>
                  <a:lnTo>
                    <a:pt x="15259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895215" y="2965767"/>
            <a:ext cx="2415540" cy="1268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03300" marR="5080" indent="-990600">
              <a:lnSpc>
                <a:spcPct val="100000"/>
              </a:lnSpc>
              <a:spcBef>
                <a:spcPts val="100"/>
              </a:spcBef>
            </a:pPr>
            <a:r>
              <a:rPr dirty="0" sz="2400" spc="-560">
                <a:latin typeface="Roboto"/>
                <a:cs typeface="Roboto"/>
              </a:rPr>
              <a:t>D</a:t>
            </a:r>
            <a:r>
              <a:rPr dirty="0" sz="2400" spc="-90">
                <a:latin typeface="Roboto"/>
                <a:cs typeface="Roboto"/>
              </a:rPr>
              <a:t> </a:t>
            </a:r>
            <a:r>
              <a:rPr dirty="0" sz="2400" spc="-25">
                <a:latin typeface="Roboto"/>
                <a:cs typeface="Roboto"/>
              </a:rPr>
              <a:t>i</a:t>
            </a:r>
            <a:r>
              <a:rPr dirty="0" sz="2400" spc="-20">
                <a:latin typeface="Roboto"/>
                <a:cs typeface="Roboto"/>
              </a:rPr>
              <a:t>s</a:t>
            </a:r>
            <a:r>
              <a:rPr dirty="0" sz="2400" spc="-15">
                <a:latin typeface="Roboto"/>
                <a:cs typeface="Roboto"/>
              </a:rPr>
              <a:t>a</a:t>
            </a:r>
            <a:r>
              <a:rPr dirty="0" sz="2400" spc="-300">
                <a:latin typeface="Roboto"/>
                <a:cs typeface="Roboto"/>
              </a:rPr>
              <a:t>d</a:t>
            </a:r>
            <a:r>
              <a:rPr dirty="0" sz="2400" spc="-310">
                <a:latin typeface="Roboto"/>
                <a:cs typeface="Roboto"/>
              </a:rPr>
              <a:t> </a:t>
            </a:r>
            <a:r>
              <a:rPr dirty="0" sz="2400" spc="-70">
                <a:latin typeface="Roboto"/>
                <a:cs typeface="Roboto"/>
              </a:rPr>
              <a:t>v</a:t>
            </a:r>
            <a:r>
              <a:rPr dirty="0" sz="2400" spc="-15">
                <a:latin typeface="Roboto"/>
                <a:cs typeface="Roboto"/>
              </a:rPr>
              <a:t>a</a:t>
            </a:r>
            <a:r>
              <a:rPr dirty="0" sz="2400" spc="-45">
                <a:latin typeface="Roboto"/>
                <a:cs typeface="Roboto"/>
              </a:rPr>
              <a:t>n</a:t>
            </a:r>
            <a:r>
              <a:rPr dirty="0" sz="2400" spc="-30">
                <a:latin typeface="Roboto"/>
                <a:cs typeface="Roboto"/>
              </a:rPr>
              <a:t>t</a:t>
            </a:r>
            <a:r>
              <a:rPr dirty="0" sz="2400" spc="-15">
                <a:latin typeface="Roboto"/>
                <a:cs typeface="Roboto"/>
              </a:rPr>
              <a:t>a</a:t>
            </a:r>
            <a:r>
              <a:rPr dirty="0" sz="2400" spc="-20">
                <a:latin typeface="Roboto"/>
                <a:cs typeface="Roboto"/>
              </a:rPr>
              <a:t>g</a:t>
            </a:r>
            <a:r>
              <a:rPr dirty="0" sz="2400" spc="10">
                <a:latin typeface="Roboto"/>
                <a:cs typeface="Roboto"/>
              </a:rPr>
              <a:t>e</a:t>
            </a:r>
            <a:r>
              <a:rPr dirty="0" sz="2400" spc="-190">
                <a:latin typeface="Roboto"/>
                <a:cs typeface="Roboto"/>
              </a:rPr>
              <a:t>s</a:t>
            </a:r>
            <a:r>
              <a:rPr dirty="0" sz="2400" spc="170">
                <a:latin typeface="Roboto"/>
                <a:cs typeface="Roboto"/>
              </a:rPr>
              <a:t> </a:t>
            </a:r>
            <a:r>
              <a:rPr dirty="0" sz="2400" spc="-300">
                <a:latin typeface="Roboto"/>
                <a:cs typeface="Roboto"/>
              </a:rPr>
              <a:t>o</a:t>
            </a:r>
            <a:r>
              <a:rPr dirty="0" sz="2400" spc="-295">
                <a:latin typeface="Roboto"/>
                <a:cs typeface="Roboto"/>
              </a:rPr>
              <a:t> </a:t>
            </a:r>
            <a:r>
              <a:rPr dirty="0" sz="2400" spc="229">
                <a:latin typeface="Roboto"/>
                <a:cs typeface="Roboto"/>
              </a:rPr>
              <a:t>f  </a:t>
            </a:r>
            <a:r>
              <a:rPr dirty="0" sz="2400" spc="65">
                <a:latin typeface="Roboto"/>
                <a:cs typeface="Roboto"/>
              </a:rPr>
              <a:t>ĽV</a:t>
            </a:r>
            <a:endParaRPr sz="2400">
              <a:latin typeface="Roboto"/>
              <a:cs typeface="Roboto"/>
            </a:endParaRPr>
          </a:p>
          <a:p>
            <a:pPr algn="ctr" marR="132080">
              <a:lnSpc>
                <a:spcPct val="100000"/>
              </a:lnSpc>
              <a:spcBef>
                <a:spcPts val="665"/>
              </a:spcBef>
            </a:pPr>
            <a:r>
              <a:rPr dirty="0" sz="1400" spc="5">
                <a:solidFill>
                  <a:srgbClr val="A6A6A6"/>
                </a:solidFill>
                <a:latin typeface="Roboto"/>
                <a:cs typeface="Roboto"/>
              </a:rPr>
              <a:t>Ľheíe</a:t>
            </a:r>
            <a:r>
              <a:rPr dirty="0" sz="1400" spc="95">
                <a:solidFill>
                  <a:srgbClr val="A6A6A6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A6A6A6"/>
                </a:solidFill>
                <a:latin typeface="Roboto"/>
                <a:cs typeface="Roboto"/>
              </a:rPr>
              <a:t>aíe</a:t>
            </a:r>
            <a:r>
              <a:rPr dirty="0" sz="1400" spc="100">
                <a:solidFill>
                  <a:srgbClr val="A6A6A6"/>
                </a:solidFill>
                <a:latin typeface="Roboto"/>
                <a:cs typeface="Roboto"/>
              </a:rPr>
              <a:t> </a:t>
            </a:r>
            <a:r>
              <a:rPr dirty="0" sz="1400" spc="-30">
                <a:solidFill>
                  <a:srgbClr val="A6A6A6"/>
                </a:solidFill>
                <a:latin typeface="Roboto"/>
                <a:cs typeface="Roboto"/>
              </a:rPr>
              <a:t>many</a:t>
            </a:r>
            <a:endParaRPr sz="1400">
              <a:latin typeface="Roboto"/>
              <a:cs typeface="Roboto"/>
            </a:endParaRPr>
          </a:p>
          <a:p>
            <a:pPr algn="ctr" marR="133350">
              <a:lnSpc>
                <a:spcPct val="100000"/>
              </a:lnSpc>
            </a:pPr>
            <a:r>
              <a:rPr dirty="0" sz="1400" spc="-175">
                <a:solidFill>
                  <a:srgbClr val="A6A6A6"/>
                </a:solidFill>
                <a:latin typeface="Roboto"/>
                <a:cs typeface="Roboto"/>
              </a:rPr>
              <a:t>d</a:t>
            </a:r>
            <a:r>
              <a:rPr dirty="0" sz="1400" spc="-180">
                <a:solidFill>
                  <a:srgbClr val="A6A6A6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A6A6A6"/>
                </a:solidFill>
                <a:latin typeface="Roboto"/>
                <a:cs typeface="Roboto"/>
              </a:rPr>
              <a:t>i</a:t>
            </a:r>
            <a:r>
              <a:rPr dirty="0" sz="1400" spc="-15">
                <a:solidFill>
                  <a:srgbClr val="A6A6A6"/>
                </a:solidFill>
                <a:latin typeface="Roboto"/>
                <a:cs typeface="Roboto"/>
              </a:rPr>
              <a:t>s</a:t>
            </a:r>
            <a:r>
              <a:rPr dirty="0" sz="1400" spc="-10">
                <a:solidFill>
                  <a:srgbClr val="A6A6A6"/>
                </a:solidFill>
                <a:latin typeface="Roboto"/>
                <a:cs typeface="Roboto"/>
              </a:rPr>
              <a:t>a</a:t>
            </a:r>
            <a:r>
              <a:rPr dirty="0" sz="1400" spc="-175">
                <a:solidFill>
                  <a:srgbClr val="A6A6A6"/>
                </a:solidFill>
                <a:latin typeface="Roboto"/>
                <a:cs typeface="Roboto"/>
              </a:rPr>
              <a:t>d</a:t>
            </a:r>
            <a:r>
              <a:rPr dirty="0" sz="1400" spc="-185">
                <a:solidFill>
                  <a:srgbClr val="A6A6A6"/>
                </a:solidFill>
                <a:latin typeface="Roboto"/>
                <a:cs typeface="Roboto"/>
              </a:rPr>
              <a:t> </a:t>
            </a:r>
            <a:r>
              <a:rPr dirty="0" sz="1400" spc="-40">
                <a:solidFill>
                  <a:srgbClr val="A6A6A6"/>
                </a:solidFill>
                <a:latin typeface="Roboto"/>
                <a:cs typeface="Roboto"/>
              </a:rPr>
              <a:t>v</a:t>
            </a:r>
            <a:r>
              <a:rPr dirty="0" sz="1400" spc="-10">
                <a:solidFill>
                  <a:srgbClr val="A6A6A6"/>
                </a:solidFill>
                <a:latin typeface="Roboto"/>
                <a:cs typeface="Roboto"/>
              </a:rPr>
              <a:t>a</a:t>
            </a:r>
            <a:r>
              <a:rPr dirty="0" sz="1400" spc="-25">
                <a:solidFill>
                  <a:srgbClr val="A6A6A6"/>
                </a:solidFill>
                <a:latin typeface="Roboto"/>
                <a:cs typeface="Roboto"/>
              </a:rPr>
              <a:t>n</a:t>
            </a:r>
            <a:r>
              <a:rPr dirty="0" sz="1400" spc="-15">
                <a:solidFill>
                  <a:srgbClr val="A6A6A6"/>
                </a:solidFill>
                <a:latin typeface="Roboto"/>
                <a:cs typeface="Roboto"/>
              </a:rPr>
              <a:t>t</a:t>
            </a:r>
            <a:r>
              <a:rPr dirty="0" sz="1400" spc="-10">
                <a:solidFill>
                  <a:srgbClr val="A6A6A6"/>
                </a:solidFill>
                <a:latin typeface="Roboto"/>
                <a:cs typeface="Roboto"/>
              </a:rPr>
              <a:t>a</a:t>
            </a:r>
            <a:r>
              <a:rPr dirty="0" sz="1400" spc="-10">
                <a:solidFill>
                  <a:srgbClr val="A6A6A6"/>
                </a:solidFill>
                <a:latin typeface="Roboto"/>
                <a:cs typeface="Roboto"/>
              </a:rPr>
              <a:t>g</a:t>
            </a:r>
            <a:r>
              <a:rPr dirty="0" sz="1400" spc="5">
                <a:solidFill>
                  <a:srgbClr val="A6A6A6"/>
                </a:solidFill>
                <a:latin typeface="Roboto"/>
                <a:cs typeface="Roboto"/>
              </a:rPr>
              <a:t>e</a:t>
            </a:r>
            <a:r>
              <a:rPr dirty="0" sz="1400" spc="-114">
                <a:solidFill>
                  <a:srgbClr val="A6A6A6"/>
                </a:solidFill>
                <a:latin typeface="Roboto"/>
                <a:cs typeface="Roboto"/>
              </a:rPr>
              <a:t>s</a:t>
            </a:r>
            <a:r>
              <a:rPr dirty="0" sz="1400" spc="100">
                <a:solidFill>
                  <a:srgbClr val="A6A6A6"/>
                </a:solidFill>
                <a:latin typeface="Roboto"/>
                <a:cs typeface="Roboto"/>
              </a:rPr>
              <a:t> </a:t>
            </a:r>
            <a:r>
              <a:rPr dirty="0" sz="1400" spc="-175">
                <a:solidFill>
                  <a:srgbClr val="A6A6A6"/>
                </a:solidFill>
                <a:latin typeface="Roboto"/>
                <a:cs typeface="Roboto"/>
              </a:rPr>
              <a:t>o</a:t>
            </a:r>
            <a:r>
              <a:rPr dirty="0" sz="1400" spc="-175">
                <a:solidFill>
                  <a:srgbClr val="A6A6A6"/>
                </a:solidFill>
                <a:latin typeface="Roboto"/>
                <a:cs typeface="Roboto"/>
              </a:rPr>
              <a:t> </a:t>
            </a:r>
            <a:r>
              <a:rPr dirty="0" sz="1400" spc="160">
                <a:solidFill>
                  <a:srgbClr val="A6A6A6"/>
                </a:solidFill>
                <a:latin typeface="Roboto"/>
                <a:cs typeface="Roboto"/>
              </a:rPr>
              <a:t>f</a:t>
            </a:r>
            <a:r>
              <a:rPr dirty="0" sz="1400" spc="-135">
                <a:solidFill>
                  <a:srgbClr val="A6A6A6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A6A6A6"/>
                </a:solidFill>
                <a:latin typeface="Roboto"/>
                <a:cs typeface="Roboto"/>
              </a:rPr>
              <a:t>a</a:t>
            </a:r>
            <a:r>
              <a:rPr dirty="0" sz="1400">
                <a:solidFill>
                  <a:srgbClr val="A6A6A6"/>
                </a:solidFill>
                <a:latin typeface="Roboto"/>
                <a:cs typeface="Roboto"/>
              </a:rPr>
              <a:t> </a:t>
            </a:r>
            <a:r>
              <a:rPr dirty="0" sz="1400" spc="15">
                <a:solidFill>
                  <a:srgbClr val="A6A6A6"/>
                </a:solidFill>
                <a:latin typeface="Roboto"/>
                <a:cs typeface="Roboto"/>
              </a:rPr>
              <a:t>Ľ</a:t>
            </a:r>
            <a:r>
              <a:rPr dirty="0" sz="1400" spc="-85">
                <a:solidFill>
                  <a:srgbClr val="A6A6A6"/>
                </a:solidFill>
                <a:latin typeface="Roboto"/>
                <a:cs typeface="Roboto"/>
              </a:rPr>
              <a:t>v</a:t>
            </a:r>
            <a:endParaRPr sz="140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3362325" cy="1758314"/>
            <a:chOff x="0" y="0"/>
            <a:chExt cx="3362325" cy="1758314"/>
          </a:xfrm>
        </p:grpSpPr>
        <p:sp>
          <p:nvSpPr>
            <p:cNvPr id="14" name="object 14"/>
            <p:cNvSpPr/>
            <p:nvPr/>
          </p:nvSpPr>
          <p:spPr>
            <a:xfrm>
              <a:off x="0" y="0"/>
              <a:ext cx="3362325" cy="1758314"/>
            </a:xfrm>
            <a:custGeom>
              <a:avLst/>
              <a:gdLst/>
              <a:ahLst/>
              <a:cxnLst/>
              <a:rect l="l" t="t" r="r" b="b"/>
              <a:pathLst>
                <a:path w="3362325" h="1758314">
                  <a:moveTo>
                    <a:pt x="3362325" y="0"/>
                  </a:moveTo>
                  <a:lnTo>
                    <a:pt x="0" y="0"/>
                  </a:lnTo>
                  <a:lnTo>
                    <a:pt x="0" y="1758315"/>
                  </a:lnTo>
                  <a:lnTo>
                    <a:pt x="3362325" y="1758315"/>
                  </a:lnTo>
                  <a:lnTo>
                    <a:pt x="3362325" y="0"/>
                  </a:lnTo>
                  <a:close/>
                </a:path>
              </a:pathLst>
            </a:custGeom>
            <a:solidFill>
              <a:srgbClr val="FFB7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3307" y="488949"/>
              <a:ext cx="640079" cy="64007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72402" y="297179"/>
            <a:ext cx="4978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4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1800"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endParaRPr sz="1800">
              <a:latin typeface="Roboto"/>
              <a:cs typeface="Robo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414837" y="0"/>
            <a:ext cx="3362325" cy="1758314"/>
            <a:chOff x="4414837" y="0"/>
            <a:chExt cx="3362325" cy="1758314"/>
          </a:xfrm>
        </p:grpSpPr>
        <p:sp>
          <p:nvSpPr>
            <p:cNvPr id="18" name="object 18"/>
            <p:cNvSpPr/>
            <p:nvPr/>
          </p:nvSpPr>
          <p:spPr>
            <a:xfrm>
              <a:off x="4414837" y="0"/>
              <a:ext cx="3362325" cy="1758314"/>
            </a:xfrm>
            <a:custGeom>
              <a:avLst/>
              <a:gdLst/>
              <a:ahLst/>
              <a:cxnLst/>
              <a:rect l="l" t="t" r="r" b="b"/>
              <a:pathLst>
                <a:path w="3362325" h="1758314">
                  <a:moveTo>
                    <a:pt x="3362325" y="0"/>
                  </a:moveTo>
                  <a:lnTo>
                    <a:pt x="0" y="0"/>
                  </a:lnTo>
                  <a:lnTo>
                    <a:pt x="0" y="1758315"/>
                  </a:lnTo>
                  <a:lnTo>
                    <a:pt x="3362325" y="1758315"/>
                  </a:lnTo>
                  <a:lnTo>
                    <a:pt x="3362325" y="0"/>
                  </a:lnTo>
                  <a:close/>
                </a:path>
              </a:pathLst>
            </a:custGeom>
            <a:solidFill>
              <a:srgbClr val="E71D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8160" y="506412"/>
              <a:ext cx="640079" cy="640079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595177" y="241300"/>
            <a:ext cx="14865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FFFFFF"/>
                </a:solidFill>
              </a:rPr>
              <a:t>I</a:t>
            </a:r>
            <a:r>
              <a:rPr dirty="0" sz="1800" spc="-225">
                <a:solidFill>
                  <a:srgbClr val="FFFFFF"/>
                </a:solidFill>
              </a:rPr>
              <a:t>n</a:t>
            </a:r>
            <a:r>
              <a:rPr dirty="0" sz="1800" spc="-254">
                <a:solidFill>
                  <a:srgbClr val="FFFFFF"/>
                </a:solidFill>
              </a:rPr>
              <a:t> </a:t>
            </a:r>
            <a:r>
              <a:rPr dirty="0" sz="1800" spc="-5">
                <a:solidFill>
                  <a:srgbClr val="FFFFFF"/>
                </a:solidFill>
              </a:rPr>
              <a:t>c</a:t>
            </a:r>
            <a:r>
              <a:rPr dirty="0" sz="1800" spc="140">
                <a:solidFill>
                  <a:srgbClr val="FFFFFF"/>
                </a:solidFill>
              </a:rPr>
              <a:t>í</a:t>
            </a:r>
            <a:r>
              <a:rPr dirty="0" sz="1800" spc="5">
                <a:solidFill>
                  <a:srgbClr val="FFFFFF"/>
                </a:solidFill>
              </a:rPr>
              <a:t>e</a:t>
            </a:r>
            <a:r>
              <a:rPr dirty="0" sz="1800" spc="-15">
                <a:solidFill>
                  <a:srgbClr val="FFFFFF"/>
                </a:solidFill>
              </a:rPr>
              <a:t>a</a:t>
            </a:r>
            <a:r>
              <a:rPr dirty="0" sz="1800" spc="-15">
                <a:solidFill>
                  <a:srgbClr val="FFFFFF"/>
                </a:solidFill>
              </a:rPr>
              <a:t>s</a:t>
            </a:r>
            <a:r>
              <a:rPr dirty="0" sz="1800" spc="-145">
                <a:solidFill>
                  <a:srgbClr val="FFFFFF"/>
                </a:solidFill>
              </a:rPr>
              <a:t>e</a:t>
            </a:r>
            <a:r>
              <a:rPr dirty="0" sz="1800" spc="155">
                <a:solidFill>
                  <a:srgbClr val="FFFFFF"/>
                </a:solidFill>
              </a:rPr>
              <a:t> </a:t>
            </a:r>
            <a:r>
              <a:rPr dirty="0" sz="1800" spc="-20">
                <a:solidFill>
                  <a:srgbClr val="FFFFFF"/>
                </a:solidFill>
              </a:rPr>
              <a:t>i</a:t>
            </a:r>
            <a:r>
              <a:rPr dirty="0" sz="1800" spc="-225">
                <a:solidFill>
                  <a:srgbClr val="FFFFFF"/>
                </a:solidFill>
              </a:rPr>
              <a:t>n</a:t>
            </a:r>
            <a:endParaRPr sz="1800"/>
          </a:p>
          <a:p>
            <a:pPr marL="12700">
              <a:lnSpc>
                <a:spcPct val="100000"/>
              </a:lnSpc>
            </a:pPr>
            <a:r>
              <a:rPr dirty="0" sz="1800" spc="-195">
                <a:solidFill>
                  <a:srgbClr val="FFFFFF"/>
                </a:solidFill>
              </a:rPr>
              <a:t>E</a:t>
            </a:r>
            <a:r>
              <a:rPr dirty="0" sz="1800" spc="-225">
                <a:solidFill>
                  <a:srgbClr val="FFFFFF"/>
                </a:solidFill>
              </a:rPr>
              <a:t> </a:t>
            </a:r>
            <a:r>
              <a:rPr dirty="0" sz="1800" spc="-20">
                <a:solidFill>
                  <a:srgbClr val="FFFFFF"/>
                </a:solidFill>
              </a:rPr>
              <a:t>l</a:t>
            </a:r>
            <a:r>
              <a:rPr dirty="0" sz="1800" spc="10">
                <a:solidFill>
                  <a:srgbClr val="FFFFFF"/>
                </a:solidFill>
              </a:rPr>
              <a:t>e</a:t>
            </a:r>
            <a:r>
              <a:rPr dirty="0" sz="1800" spc="-5">
                <a:solidFill>
                  <a:srgbClr val="FFFFFF"/>
                </a:solidFill>
              </a:rPr>
              <a:t>c</a:t>
            </a:r>
            <a:r>
              <a:rPr dirty="0" sz="1800" spc="-25">
                <a:solidFill>
                  <a:srgbClr val="FFFFFF"/>
                </a:solidFill>
              </a:rPr>
              <a:t>t</a:t>
            </a:r>
            <a:r>
              <a:rPr dirty="0" sz="1800" spc="155">
                <a:solidFill>
                  <a:srgbClr val="FFFFFF"/>
                </a:solidFill>
              </a:rPr>
              <a:t>í</a:t>
            </a:r>
            <a:r>
              <a:rPr dirty="0" sz="1800" spc="-20">
                <a:solidFill>
                  <a:srgbClr val="FFFFFF"/>
                </a:solidFill>
              </a:rPr>
              <a:t>i</a:t>
            </a:r>
            <a:r>
              <a:rPr dirty="0" sz="1800" spc="-5">
                <a:solidFill>
                  <a:srgbClr val="FFFFFF"/>
                </a:solidFill>
              </a:rPr>
              <a:t>c</a:t>
            </a:r>
            <a:r>
              <a:rPr dirty="0" sz="1800" spc="-15">
                <a:solidFill>
                  <a:srgbClr val="FFFFFF"/>
                </a:solidFill>
              </a:rPr>
              <a:t>i</a:t>
            </a:r>
            <a:r>
              <a:rPr dirty="0" sz="1800" spc="-25">
                <a:solidFill>
                  <a:srgbClr val="FFFFFF"/>
                </a:solidFill>
              </a:rPr>
              <a:t>t</a:t>
            </a:r>
            <a:r>
              <a:rPr dirty="0" sz="1800" spc="-110">
                <a:solidFill>
                  <a:srgbClr val="FFFFFF"/>
                </a:solidFill>
              </a:rPr>
              <a:t>y</a:t>
            </a:r>
            <a:r>
              <a:rPr dirty="0" sz="1800" spc="55">
                <a:solidFill>
                  <a:srgbClr val="FFFFFF"/>
                </a:solidFill>
              </a:rPr>
              <a:t> </a:t>
            </a:r>
            <a:r>
              <a:rPr dirty="0" sz="1800" spc="-350">
                <a:solidFill>
                  <a:srgbClr val="FFFFFF"/>
                </a:solidFill>
              </a:rPr>
              <a:t>B</a:t>
            </a:r>
            <a:r>
              <a:rPr dirty="0" sz="1800" spc="-125">
                <a:solidFill>
                  <a:srgbClr val="FFFFFF"/>
                </a:solidFill>
              </a:rPr>
              <a:t> </a:t>
            </a:r>
            <a:r>
              <a:rPr dirty="0" sz="1800" spc="-20">
                <a:solidFill>
                  <a:srgbClr val="FFFFFF"/>
                </a:solidFill>
              </a:rPr>
              <a:t>i</a:t>
            </a:r>
            <a:r>
              <a:rPr dirty="0" sz="1800" spc="420">
                <a:solidFill>
                  <a:srgbClr val="FFFFFF"/>
                </a:solidFill>
              </a:rPr>
              <a:t>l</a:t>
            </a:r>
            <a:r>
              <a:rPr dirty="0" sz="1800" spc="-145">
                <a:solidFill>
                  <a:srgbClr val="FFFFFF"/>
                </a:solidFill>
              </a:rPr>
              <a:t>s</a:t>
            </a:r>
            <a:endParaRPr sz="1800"/>
          </a:p>
        </p:txBody>
      </p:sp>
      <p:grpSp>
        <p:nvGrpSpPr>
          <p:cNvPr id="21" name="object 21"/>
          <p:cNvGrpSpPr/>
          <p:nvPr/>
        </p:nvGrpSpPr>
        <p:grpSpPr>
          <a:xfrm>
            <a:off x="8829675" y="0"/>
            <a:ext cx="3362325" cy="1758314"/>
            <a:chOff x="8829675" y="0"/>
            <a:chExt cx="3362325" cy="1758314"/>
          </a:xfrm>
        </p:grpSpPr>
        <p:sp>
          <p:nvSpPr>
            <p:cNvPr id="22" name="object 22"/>
            <p:cNvSpPr/>
            <p:nvPr/>
          </p:nvSpPr>
          <p:spPr>
            <a:xfrm>
              <a:off x="8829675" y="0"/>
              <a:ext cx="3362325" cy="1758314"/>
            </a:xfrm>
            <a:custGeom>
              <a:avLst/>
              <a:gdLst/>
              <a:ahLst/>
              <a:cxnLst/>
              <a:rect l="l" t="t" r="r" b="b"/>
              <a:pathLst>
                <a:path w="3362325" h="1758314">
                  <a:moveTo>
                    <a:pt x="3362325" y="0"/>
                  </a:moveTo>
                  <a:lnTo>
                    <a:pt x="0" y="0"/>
                  </a:lnTo>
                  <a:lnTo>
                    <a:pt x="0" y="1758315"/>
                  </a:lnTo>
                  <a:lnTo>
                    <a:pt x="3362325" y="1758315"/>
                  </a:lnTo>
                  <a:lnTo>
                    <a:pt x="3362325" y="0"/>
                  </a:lnTo>
                  <a:close/>
                </a:path>
              </a:pathLst>
            </a:custGeom>
            <a:solidFill>
              <a:srgbClr val="1B998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49037" y="511492"/>
              <a:ext cx="640079" cy="64007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044940" y="274002"/>
            <a:ext cx="20021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42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1800" spc="-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dirty="0" sz="1800" spc="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800" spc="-3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800" spc="-1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18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800" spc="-3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800" spc="-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1800" spc="-110">
                <a:solidFill>
                  <a:srgbClr val="FFFFFF"/>
                </a:solidFill>
                <a:latin typeface="Roboto"/>
                <a:cs typeface="Roboto"/>
              </a:rPr>
              <a:t>y</a:t>
            </a:r>
            <a:r>
              <a:rPr dirty="0" sz="1800" spc="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18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140">
                <a:solidFill>
                  <a:srgbClr val="FFFFFF"/>
                </a:solidFill>
                <a:latin typeface="Roboto"/>
                <a:cs typeface="Roboto"/>
              </a:rPr>
              <a:t>n  </a:t>
            </a:r>
            <a:r>
              <a:rPr dirty="0" sz="1800" spc="-100">
                <a:solidFill>
                  <a:srgbClr val="FFFFFF"/>
                </a:solidFill>
                <a:latin typeface="Roboto"/>
                <a:cs typeface="Roboto"/>
              </a:rPr>
              <a:t>      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800" spc="-254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18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800" spc="15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1800" spc="-3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8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180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34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1800"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800" spc="-3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8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800" spc="-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1800" spc="-2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endParaRPr sz="1800">
              <a:latin typeface="Roboto"/>
              <a:cs typeface="Robo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5099684"/>
            <a:ext cx="3362325" cy="1758314"/>
            <a:chOff x="0" y="5099684"/>
            <a:chExt cx="3362325" cy="1758314"/>
          </a:xfrm>
        </p:grpSpPr>
        <p:sp>
          <p:nvSpPr>
            <p:cNvPr id="26" name="object 26"/>
            <p:cNvSpPr/>
            <p:nvPr/>
          </p:nvSpPr>
          <p:spPr>
            <a:xfrm>
              <a:off x="0" y="5099684"/>
              <a:ext cx="3362325" cy="1758314"/>
            </a:xfrm>
            <a:custGeom>
              <a:avLst/>
              <a:gdLst/>
              <a:ahLst/>
              <a:cxnLst/>
              <a:rect l="l" t="t" r="r" b="b"/>
              <a:pathLst>
                <a:path w="3362325" h="1758315">
                  <a:moveTo>
                    <a:pt x="3362325" y="0"/>
                  </a:moveTo>
                  <a:lnTo>
                    <a:pt x="0" y="0"/>
                  </a:lnTo>
                  <a:lnTo>
                    <a:pt x="0" y="1758315"/>
                  </a:lnTo>
                  <a:lnTo>
                    <a:pt x="3362325" y="1758315"/>
                  </a:lnTo>
                  <a:lnTo>
                    <a:pt x="3362325" y="0"/>
                  </a:lnTo>
                  <a:close/>
                </a:path>
              </a:pathLst>
            </a:custGeom>
            <a:solidFill>
              <a:srgbClr val="C700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3307" y="5718492"/>
              <a:ext cx="640079" cy="64007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56527" y="5427027"/>
            <a:ext cx="1156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4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1800"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Roboto"/>
                <a:cs typeface="Roboto"/>
              </a:rPr>
              <a:t>m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dirty="0" sz="1800" spc="-2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18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x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800" spc="-2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1800" spc="-110">
                <a:solidFill>
                  <a:srgbClr val="FFFFFF"/>
                </a:solidFill>
                <a:latin typeface="Roboto"/>
                <a:cs typeface="Roboto"/>
              </a:rPr>
              <a:t>y</a:t>
            </a:r>
            <a:endParaRPr sz="1800">
              <a:latin typeface="Roboto"/>
              <a:cs typeface="Robo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414837" y="5099684"/>
            <a:ext cx="3362325" cy="1758314"/>
            <a:chOff x="4414837" y="5099684"/>
            <a:chExt cx="3362325" cy="1758314"/>
          </a:xfrm>
        </p:grpSpPr>
        <p:sp>
          <p:nvSpPr>
            <p:cNvPr id="30" name="object 30"/>
            <p:cNvSpPr/>
            <p:nvPr/>
          </p:nvSpPr>
          <p:spPr>
            <a:xfrm>
              <a:off x="4414837" y="5099684"/>
              <a:ext cx="3362325" cy="1758314"/>
            </a:xfrm>
            <a:custGeom>
              <a:avLst/>
              <a:gdLst/>
              <a:ahLst/>
              <a:cxnLst/>
              <a:rect l="l" t="t" r="r" b="b"/>
              <a:pathLst>
                <a:path w="3362325" h="1758315">
                  <a:moveTo>
                    <a:pt x="3362325" y="0"/>
                  </a:moveTo>
                  <a:lnTo>
                    <a:pt x="0" y="0"/>
                  </a:lnTo>
                  <a:lnTo>
                    <a:pt x="0" y="1758315"/>
                  </a:lnTo>
                  <a:lnTo>
                    <a:pt x="3362325" y="1758315"/>
                  </a:lnTo>
                  <a:lnTo>
                    <a:pt x="3362325" y="0"/>
                  </a:lnTo>
                  <a:close/>
                </a:path>
              </a:pathLst>
            </a:custGeom>
            <a:solidFill>
              <a:srgbClr val="A1B90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68160" y="5894387"/>
              <a:ext cx="640079" cy="64007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595177" y="5456554"/>
            <a:ext cx="17348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55">
                <a:solidFill>
                  <a:srgbClr val="FFFFFF"/>
                </a:solidFill>
                <a:latin typeface="Roboto"/>
                <a:cs typeface="Roboto"/>
              </a:rPr>
              <a:t>W</a:t>
            </a:r>
            <a:r>
              <a:rPr dirty="0" sz="1800" spc="-7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1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1800" spc="-2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g</a:t>
            </a:r>
            <a:r>
              <a:rPr dirty="0" sz="1800" spc="-14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800" spc="1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18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204">
                <a:solidFill>
                  <a:srgbClr val="FFFFFF"/>
                </a:solidFill>
                <a:latin typeface="Roboto"/>
                <a:cs typeface="Roboto"/>
              </a:rPr>
              <a:t>f</a:t>
            </a:r>
            <a:r>
              <a:rPr dirty="0" sz="1800" spc="-1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Roboto"/>
                <a:cs typeface="Roboto"/>
              </a:rPr>
              <a:t>Ľ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800" spc="5">
                <a:solidFill>
                  <a:srgbClr val="FFFFFF"/>
                </a:solidFill>
                <a:latin typeface="Roboto"/>
                <a:cs typeface="Roboto"/>
              </a:rPr>
              <a:t>m</a:t>
            </a:r>
            <a:r>
              <a:rPr dirty="0" sz="1800" spc="-14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endParaRPr sz="1800">
              <a:latin typeface="Roboto"/>
              <a:cs typeface="Robo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829675" y="5099684"/>
            <a:ext cx="3362325" cy="1758314"/>
            <a:chOff x="8829675" y="5099684"/>
            <a:chExt cx="3362325" cy="1758314"/>
          </a:xfrm>
        </p:grpSpPr>
        <p:sp>
          <p:nvSpPr>
            <p:cNvPr id="34" name="object 34"/>
            <p:cNvSpPr/>
            <p:nvPr/>
          </p:nvSpPr>
          <p:spPr>
            <a:xfrm>
              <a:off x="8829675" y="5099684"/>
              <a:ext cx="3362325" cy="1758314"/>
            </a:xfrm>
            <a:custGeom>
              <a:avLst/>
              <a:gdLst/>
              <a:ahLst/>
              <a:cxnLst/>
              <a:rect l="l" t="t" r="r" b="b"/>
              <a:pathLst>
                <a:path w="3362325" h="1758315">
                  <a:moveTo>
                    <a:pt x="3362325" y="0"/>
                  </a:moveTo>
                  <a:lnTo>
                    <a:pt x="0" y="0"/>
                  </a:lnTo>
                  <a:lnTo>
                    <a:pt x="0" y="1758315"/>
                  </a:lnTo>
                  <a:lnTo>
                    <a:pt x="3362325" y="1758315"/>
                  </a:lnTo>
                  <a:lnTo>
                    <a:pt x="3362325" y="0"/>
                  </a:lnTo>
                  <a:close/>
                </a:path>
              </a:pathLst>
            </a:custGeom>
            <a:solidFill>
              <a:srgbClr val="00A1E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49037" y="5894387"/>
              <a:ext cx="640079" cy="64007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9044940" y="5427027"/>
            <a:ext cx="17976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800" spc="-254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1800" spc="140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1800" spc="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800" spc="-254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g</a:t>
            </a:r>
            <a:r>
              <a:rPr dirty="0" sz="1800" spc="2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1800" spc="-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1800" spc="140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18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800" spc="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800" spc="-140">
                <a:solidFill>
                  <a:srgbClr val="FFFFFF"/>
                </a:solidFill>
                <a:latin typeface="Roboto"/>
                <a:cs typeface="Roboto"/>
              </a:rPr>
              <a:t>n  </a:t>
            </a:r>
            <a:r>
              <a:rPr dirty="0" sz="1800" spc="-2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800" spc="5">
                <a:solidFill>
                  <a:srgbClr val="FFFFFF"/>
                </a:solidFill>
                <a:latin typeface="Roboto"/>
                <a:cs typeface="Roboto"/>
              </a:rPr>
              <a:t>m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800" spc="-254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g</a:t>
            </a:r>
            <a:r>
              <a:rPr dirty="0" sz="1800" spc="2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Roboto"/>
                <a:cs typeface="Roboto"/>
              </a:rPr>
              <a:t>f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18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155">
                <a:solidFill>
                  <a:srgbClr val="FFFFFF"/>
                </a:solidFill>
                <a:latin typeface="Roboto"/>
                <a:cs typeface="Roboto"/>
              </a:rPr>
              <a:t>í</a:t>
            </a:r>
            <a:r>
              <a:rPr dirty="0" sz="18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dirty="0" sz="18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18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225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dirty="0" sz="1800" spc="-2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1800" spc="-14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10A2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83079"/>
            <a:ext cx="18288000" cy="64198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8662" y="933132"/>
            <a:ext cx="4135120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1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6500" spc="-24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6500" spc="-1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6500" spc="-45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500" spc="39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6500" spc="-29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6500" spc="-9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6500" spc="-18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6500" spc="2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endParaRPr sz="65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06565" y="2167255"/>
            <a:ext cx="46799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400" spc="1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00" spc="4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400" spc="15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40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400" spc="3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400" spc="2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400" spc="4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400" spc="2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400" spc="1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0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400" spc="9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400" spc="2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400" spc="3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00" spc="4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400" spc="2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400" spc="-6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40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9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400" spc="1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8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endParaRPr sz="2400">
              <a:latin typeface="Tahoma"/>
              <a:cs typeface="Tahom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08722" y="4512309"/>
          <a:ext cx="16099790" cy="83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0985"/>
                <a:gridCol w="2649854"/>
                <a:gridCol w="2660650"/>
                <a:gridCol w="2635250"/>
                <a:gridCol w="2467609"/>
                <a:gridCol w="2486025"/>
                <a:gridCol w="1672590"/>
              </a:tblGrid>
              <a:tr h="419100">
                <a:tc>
                  <a:txBody>
                    <a:bodyPr/>
                    <a:lstStyle/>
                    <a:p>
                      <a:pPr marL="31750">
                        <a:lnSpc>
                          <a:spcPts val="2975"/>
                        </a:lnSpc>
                      </a:pPr>
                      <a:r>
                        <a:rPr dirty="0" sz="3000" spc="-1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Tarun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15620">
                        <a:lnSpc>
                          <a:spcPts val="2975"/>
                        </a:lnSpc>
                      </a:pPr>
                      <a:r>
                        <a:rPr dirty="0" sz="3000" spc="-1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Trishant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13740">
                        <a:lnSpc>
                          <a:spcPts val="2975"/>
                        </a:lnSpc>
                      </a:pPr>
                      <a:r>
                        <a:rPr dirty="0" sz="3000" spc="-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Urvashi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91185">
                        <a:lnSpc>
                          <a:spcPts val="2975"/>
                        </a:lnSpc>
                      </a:pPr>
                      <a:r>
                        <a:rPr dirty="0" sz="3000" spc="-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Utkarsh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6675">
                        <a:lnSpc>
                          <a:spcPts val="2975"/>
                        </a:lnSpc>
                      </a:pPr>
                      <a:r>
                        <a:rPr dirty="0" sz="3000" spc="-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Utkarsh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12445">
                        <a:lnSpc>
                          <a:spcPts val="2975"/>
                        </a:lnSpc>
                      </a:pPr>
                      <a:r>
                        <a:rPr dirty="0" sz="3000" spc="-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Vagisha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95630">
                        <a:lnSpc>
                          <a:spcPts val="2975"/>
                        </a:lnSpc>
                      </a:pPr>
                      <a:r>
                        <a:rPr dirty="0" sz="3000" spc="-1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Vaidik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71500">
                        <a:lnSpc>
                          <a:spcPts val="3200"/>
                        </a:lnSpc>
                      </a:pPr>
                      <a:r>
                        <a:rPr dirty="0" sz="3000" spc="-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Dwivedi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6675">
                        <a:lnSpc>
                          <a:spcPts val="3200"/>
                        </a:lnSpc>
                      </a:pPr>
                      <a:r>
                        <a:rPr dirty="0" sz="3000" spc="-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Singh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10A2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36847" y="0"/>
            <a:ext cx="5651152" cy="4803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2150" y="6286817"/>
            <a:ext cx="8978738" cy="400018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16000" y="3633215"/>
            <a:ext cx="5950585" cy="4648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100"/>
              </a:spcBef>
            </a:pPr>
            <a:r>
              <a:rPr dirty="0" sz="2900" spc="5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5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900" spc="-1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1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6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3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12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900" spc="1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6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10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-2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7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4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6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8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900" spc="-5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2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900" spc="-5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4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1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490">
                <a:solidFill>
                  <a:srgbClr val="FFFFFF"/>
                </a:solidFill>
                <a:latin typeface="Lucida Sans Unicode"/>
                <a:cs typeface="Lucida Sans Unicode"/>
              </a:rPr>
              <a:t>,  </a:t>
            </a:r>
            <a:r>
              <a:rPr dirty="0" sz="2900" spc="-14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3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17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-6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4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900" spc="-7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900" spc="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9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-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-1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9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1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9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12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-9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30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900" spc="1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9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d  </a:t>
            </a:r>
            <a:r>
              <a:rPr dirty="0" sz="2900" spc="-3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900" spc="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13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6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0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-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15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-204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130">
                <a:solidFill>
                  <a:srgbClr val="FFFFFF"/>
                </a:solidFill>
                <a:latin typeface="Lucida Sans Unicode"/>
                <a:cs typeface="Lucida Sans Unicode"/>
              </a:rPr>
              <a:t>z</a:t>
            </a:r>
            <a:r>
              <a:rPr dirty="0" sz="2900" spc="-1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9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1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900" spc="-5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2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900" spc="-5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165">
                <a:solidFill>
                  <a:srgbClr val="FFFFFF"/>
                </a:solidFill>
                <a:latin typeface="Lucida Sans Unicode"/>
                <a:cs typeface="Lucida Sans Unicode"/>
              </a:rPr>
              <a:t>x</a:t>
            </a:r>
            <a:r>
              <a:rPr dirty="0" sz="2900" spc="-3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900" spc="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114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16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1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17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484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dirty="0" sz="29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665">
                <a:solidFill>
                  <a:srgbClr val="FFFFFF"/>
                </a:solidFill>
                <a:latin typeface="Lucida Sans Unicode"/>
                <a:cs typeface="Lucida Sans Unicode"/>
              </a:rPr>
              <a:t>I  </a:t>
            </a:r>
            <a:r>
              <a:rPr dirty="0" sz="2900" spc="-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9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2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900" spc="-6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6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17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6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7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-6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0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14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5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4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31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900" spc="-14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15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-14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35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2900" spc="6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3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2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900" spc="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60">
                <a:solidFill>
                  <a:srgbClr val="FFFFFF"/>
                </a:solidFill>
                <a:latin typeface="Lucida Sans Unicode"/>
                <a:cs typeface="Lucida Sans Unicode"/>
              </a:rPr>
              <a:t>n  </a:t>
            </a:r>
            <a:r>
              <a:rPr dirty="0" sz="2900" spc="-7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900" spc="-6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4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6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4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900" spc="-17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2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484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900" spc="-1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114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14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900" spc="-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14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4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4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14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-1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80">
                <a:solidFill>
                  <a:srgbClr val="FFFFFF"/>
                </a:solidFill>
                <a:latin typeface="Lucida Sans Unicode"/>
                <a:cs typeface="Lucida Sans Unicode"/>
              </a:rPr>
              <a:t>y  </a:t>
            </a:r>
            <a:r>
              <a:rPr dirty="0" sz="2900" spc="-4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900" spc="-16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900" spc="-10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3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31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900" spc="-12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-6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7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6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-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32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4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900" spc="-7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900" spc="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13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16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2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900" spc="45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dirty="0" sz="2900" spc="-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-1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7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900" spc="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9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16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6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9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-49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31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900" spc="-9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-15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17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6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6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12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6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5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900" spc="-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114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3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70">
                <a:solidFill>
                  <a:srgbClr val="FFFFFF"/>
                </a:solidFill>
                <a:latin typeface="Lucida Sans Unicode"/>
                <a:cs typeface="Lucida Sans Unicode"/>
              </a:rPr>
              <a:t>V  </a:t>
            </a:r>
            <a:r>
              <a:rPr dirty="0" sz="2900" spc="-35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2900" spc="3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17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-6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7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900" spc="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1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6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12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6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7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10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1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5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5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29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900" spc="-5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2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900" spc="-45">
                <a:solidFill>
                  <a:srgbClr val="FFFFFF"/>
                </a:solidFill>
                <a:latin typeface="Lucida Sans Unicode"/>
                <a:cs typeface="Lucida Sans Unicode"/>
              </a:rPr>
              <a:t>r  </a:t>
            </a:r>
            <a:r>
              <a:rPr dirty="0" sz="2900" spc="15">
                <a:solidFill>
                  <a:srgbClr val="FFFFFF"/>
                </a:solidFill>
                <a:latin typeface="Lucida Sans Unicode"/>
                <a:cs typeface="Lucida Sans Unicode"/>
              </a:rPr>
              <a:t>connected</a:t>
            </a:r>
            <a:r>
              <a:rPr dirty="0" sz="29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40">
                <a:solidFill>
                  <a:srgbClr val="FFFFFF"/>
                </a:solidFill>
                <a:latin typeface="Lucida Sans Unicode"/>
                <a:cs typeface="Lucida Sans Unicode"/>
              </a:rPr>
              <a:t>home.</a:t>
            </a:r>
            <a:endParaRPr sz="29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1237" y="1028700"/>
            <a:ext cx="675322" cy="58324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9738359" y="1383030"/>
            <a:ext cx="7520940" cy="7520940"/>
            <a:chOff x="9738359" y="1383030"/>
            <a:chExt cx="7520940" cy="752094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38359" y="1383030"/>
              <a:ext cx="7520939" cy="75209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89614" y="2048827"/>
              <a:ext cx="5218429" cy="618902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2246312"/>
            <a:ext cx="6024880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10">
                <a:solidFill>
                  <a:srgbClr val="FFFFFF"/>
                </a:solidFill>
                <a:latin typeface="Lucida Sans Unicode"/>
                <a:cs typeface="Lucida Sans Unicode"/>
              </a:rPr>
              <a:t>Future</a:t>
            </a:r>
            <a:r>
              <a:rPr dirty="0" sz="6500" spc="-5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500" spc="110">
                <a:solidFill>
                  <a:srgbClr val="FFFFFF"/>
                </a:solidFill>
                <a:latin typeface="Lucida Sans Unicode"/>
                <a:cs typeface="Lucida Sans Unicode"/>
              </a:rPr>
              <a:t>Aspects</a:t>
            </a:r>
            <a:endParaRPr sz="6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3690" y="0"/>
              <a:ext cx="7814309" cy="344599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81737" y="2115184"/>
            <a:ext cx="5731510" cy="1320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0" spc="-205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85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500" spc="-15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8500" spc="-34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8500" spc="55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8500" spc="-41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8500" spc="-23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8500" spc="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8500" spc="-459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8500" spc="-15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8500" spc="-229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endParaRPr sz="85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966209"/>
            <a:ext cx="15692119" cy="6320790"/>
            <a:chOff x="0" y="3966209"/>
            <a:chExt cx="15692119" cy="63207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640069"/>
              <a:ext cx="7519087" cy="464693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927225" y="3966209"/>
              <a:ext cx="13764894" cy="3955415"/>
            </a:xfrm>
            <a:custGeom>
              <a:avLst/>
              <a:gdLst/>
              <a:ahLst/>
              <a:cxnLst/>
              <a:rect l="l" t="t" r="r" b="b"/>
              <a:pathLst>
                <a:path w="13764894" h="3955415">
                  <a:moveTo>
                    <a:pt x="13700506" y="0"/>
                  </a:moveTo>
                  <a:lnTo>
                    <a:pt x="64135" y="0"/>
                  </a:lnTo>
                  <a:lnTo>
                    <a:pt x="39112" y="5020"/>
                  </a:lnTo>
                  <a:lnTo>
                    <a:pt x="18732" y="18732"/>
                  </a:lnTo>
                  <a:lnTo>
                    <a:pt x="5020" y="39112"/>
                  </a:lnTo>
                  <a:lnTo>
                    <a:pt x="0" y="64135"/>
                  </a:lnTo>
                  <a:lnTo>
                    <a:pt x="0" y="3891597"/>
                  </a:lnTo>
                  <a:lnTo>
                    <a:pt x="5020" y="3916436"/>
                  </a:lnTo>
                  <a:lnTo>
                    <a:pt x="18732" y="3936722"/>
                  </a:lnTo>
                  <a:lnTo>
                    <a:pt x="39112" y="3950399"/>
                  </a:lnTo>
                  <a:lnTo>
                    <a:pt x="64135" y="3955415"/>
                  </a:lnTo>
                  <a:lnTo>
                    <a:pt x="13700506" y="3955415"/>
                  </a:lnTo>
                  <a:lnTo>
                    <a:pt x="13725529" y="3950399"/>
                  </a:lnTo>
                  <a:lnTo>
                    <a:pt x="13745908" y="3936722"/>
                  </a:lnTo>
                  <a:lnTo>
                    <a:pt x="13759620" y="3916436"/>
                  </a:lnTo>
                  <a:lnTo>
                    <a:pt x="13764641" y="3891597"/>
                  </a:lnTo>
                  <a:lnTo>
                    <a:pt x="13764641" y="64135"/>
                  </a:lnTo>
                  <a:lnTo>
                    <a:pt x="13759620" y="39112"/>
                  </a:lnTo>
                  <a:lnTo>
                    <a:pt x="13745908" y="18732"/>
                  </a:lnTo>
                  <a:lnTo>
                    <a:pt x="13725529" y="5020"/>
                  </a:lnTo>
                  <a:lnTo>
                    <a:pt x="13700506" y="0"/>
                  </a:lnTo>
                  <a:close/>
                </a:path>
              </a:pathLst>
            </a:custGeom>
            <a:solidFill>
              <a:srgbClr val="73C7DD">
                <a:alpha val="1490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8332469" y="9235757"/>
            <a:ext cx="16249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1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18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7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5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18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3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-6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800" spc="4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 spc="4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800" spc="1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31464" y="4265612"/>
            <a:ext cx="11631295" cy="322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  <a:tabLst>
                <a:tab pos="5854700" algn="l"/>
              </a:tabLst>
            </a:pPr>
            <a:r>
              <a:rPr dirty="0" sz="3500" spc="-3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40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mart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50">
                <a:solidFill>
                  <a:srgbClr val="FFFFFF"/>
                </a:solidFill>
                <a:latin typeface="Lucida Sans Unicode"/>
                <a:cs typeface="Lucida Sans Unicode"/>
              </a:rPr>
              <a:t>TVs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90">
                <a:solidFill>
                  <a:srgbClr val="FFFFFF"/>
                </a:solidFill>
                <a:latin typeface="Lucida Sans Unicode"/>
                <a:cs typeface="Lucida Sans Unicode"/>
              </a:rPr>
              <a:t>revolutionize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75">
                <a:solidFill>
                  <a:srgbClr val="FFFFFF"/>
                </a:solidFill>
                <a:latin typeface="Lucida Sans Unicode"/>
                <a:cs typeface="Lucida Sans Unicode"/>
              </a:rPr>
              <a:t>entertainment,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55">
                <a:solidFill>
                  <a:srgbClr val="FFFFFF"/>
                </a:solidFill>
                <a:latin typeface="Lucida Sans Unicode"/>
                <a:cs typeface="Lucida Sans Unicode"/>
              </a:rPr>
              <a:t>offering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30">
                <a:solidFill>
                  <a:srgbClr val="FFFFFF"/>
                </a:solidFill>
                <a:latin typeface="Lucida Sans Unicode"/>
                <a:cs typeface="Lucida Sans Unicode"/>
              </a:rPr>
              <a:t>endless </a:t>
            </a:r>
            <a:r>
              <a:rPr dirty="0" sz="3500" spc="-10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2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500" spc="-6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114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4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114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9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2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500" spc="-14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500" spc="-6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19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22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500" spc="8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2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10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4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3500" spc="-21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3500" spc="8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2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2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500" spc="-6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10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-14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4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21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19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10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3500" spc="-21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9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13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3500" spc="-585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dirty="0" sz="350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4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500" spc="-16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6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20">
                <a:solidFill>
                  <a:srgbClr val="FFFFFF"/>
                </a:solidFill>
                <a:latin typeface="Lucida Sans Unicode"/>
                <a:cs typeface="Lucida Sans Unicode"/>
              </a:rPr>
              <a:t>m  </a:t>
            </a:r>
            <a:r>
              <a:rPr dirty="0" sz="3500" spc="-1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16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4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3500" spc="-21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-10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2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500" spc="-6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4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3500" spc="-6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13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21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8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2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2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31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3500" spc="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35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3500" spc="-16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10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37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3500" spc="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21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-10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2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10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35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4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3500" spc="-21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-10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1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3500" spc="-59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14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500" spc="-1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100">
                <a:solidFill>
                  <a:srgbClr val="FFFFFF"/>
                </a:solidFill>
                <a:latin typeface="Lucida Sans Unicode"/>
                <a:cs typeface="Lucida Sans Unicode"/>
              </a:rPr>
              <a:t>y  </a:t>
            </a:r>
            <a:r>
              <a:rPr dirty="0" sz="3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1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10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-1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6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500" spc="-6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6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3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3500" spc="-5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3500" spc="-6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7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3500" spc="-19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10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3500" spc="-21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-10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2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6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65">
                <a:solidFill>
                  <a:srgbClr val="FFFFFF"/>
                </a:solidFill>
                <a:latin typeface="Lucida Sans Unicode"/>
                <a:cs typeface="Lucida Sans Unicode"/>
              </a:rPr>
              <a:t>oo</a:t>
            </a:r>
            <a:r>
              <a:rPr dirty="0" sz="3500" spc="-2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3500" spc="-585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dirty="0" sz="35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500" spc="-844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5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6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10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2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-5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500" spc="4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6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3500" spc="-5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3500" spc="-6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4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6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500" spc="2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39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3500" spc="-229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500" spc="4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65">
                <a:solidFill>
                  <a:srgbClr val="FFFFFF"/>
                </a:solidFill>
                <a:latin typeface="Lucida Sans Unicode"/>
                <a:cs typeface="Lucida Sans Unicode"/>
              </a:rPr>
              <a:t>n  </a:t>
            </a:r>
            <a:r>
              <a:rPr dirty="0" sz="3500" spc="22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500" spc="-14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500" spc="-6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21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-10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2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75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dirty="0" sz="3500" spc="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3500" spc="-19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21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13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3500" spc="-16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9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625">
                <a:solidFill>
                  <a:srgbClr val="FFFFFF"/>
                </a:solidFill>
                <a:latin typeface="Lucida Sans Unicode"/>
                <a:cs typeface="Lucida Sans Unicode"/>
              </a:rPr>
              <a:t>q</a:t>
            </a:r>
            <a:r>
              <a:rPr dirty="0" sz="3500" spc="-4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6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3500" spc="-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17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3500" spc="-21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9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6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3500" spc="-59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5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500" spc="5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3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3500" spc="-16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8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59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10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3500" spc="-204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500" spc="-4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3500" spc="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26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585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9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14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500" spc="6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dirty="0" sz="3500" spc="6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500" spc="-13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3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13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3500" spc="-16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9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1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7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3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14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2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4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500" spc="4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16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8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59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16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9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3500" spc="-5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9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6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5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4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500" spc="13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2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3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3500" spc="9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5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35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13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100">
                <a:solidFill>
                  <a:srgbClr val="FFFFFF"/>
                </a:solidFill>
                <a:latin typeface="Lucida Sans Unicode"/>
                <a:cs typeface="Lucida Sans Unicode"/>
              </a:rPr>
              <a:t>?</a:t>
            </a:r>
            <a:endParaRPr sz="3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6374"/>
            <a:ext cx="12192000" cy="66016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5742" y="1650432"/>
            <a:ext cx="3543935" cy="830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250" spc="450">
                <a:solidFill>
                  <a:srgbClr val="2F5597"/>
                </a:solidFill>
                <a:latin typeface="Calibri"/>
                <a:cs typeface="Calibri"/>
              </a:rPr>
              <a:t>ĽHANKYOU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66978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5085" y="0"/>
              <a:ext cx="7066915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10475" y="995045"/>
            <a:ext cx="2075814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70"/>
              <a:t>S</a:t>
            </a:r>
            <a:r>
              <a:rPr dirty="0" sz="4000" spc="10"/>
              <a:t>m</a:t>
            </a:r>
            <a:r>
              <a:rPr dirty="0" sz="4000" spc="-25"/>
              <a:t>a</a:t>
            </a:r>
            <a:r>
              <a:rPr dirty="0" sz="4000" spc="450"/>
              <a:t>í</a:t>
            </a:r>
            <a:r>
              <a:rPr dirty="0" sz="4000" spc="-40"/>
              <a:t>t</a:t>
            </a:r>
            <a:r>
              <a:rPr dirty="0" sz="4000" spc="-190"/>
              <a:t> </a:t>
            </a:r>
            <a:r>
              <a:rPr dirty="0" sz="3650" spc="640">
                <a:latin typeface="Calibri Light"/>
                <a:cs typeface="Calibri Light"/>
              </a:rPr>
              <a:t>Ľ</a:t>
            </a:r>
            <a:r>
              <a:rPr dirty="0" sz="3650" spc="300">
                <a:latin typeface="Calibri Light"/>
                <a:cs typeface="Calibri Light"/>
              </a:rPr>
              <a:t>V</a:t>
            </a:r>
            <a:endParaRPr sz="365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10475" y="2473239"/>
            <a:ext cx="3613785" cy="359537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195"/>
              </a:spcBef>
              <a:buSzPct val="111111"/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800" spc="145">
                <a:latin typeface="Calibri"/>
                <a:cs typeface="Calibri"/>
              </a:rPr>
              <a:t>Smaít </a:t>
            </a:r>
            <a:r>
              <a:rPr dirty="0" sz="1800" spc="229">
                <a:latin typeface="Calibri"/>
                <a:cs typeface="Calibri"/>
              </a:rPr>
              <a:t>ĽVs </a:t>
            </a:r>
            <a:r>
              <a:rPr dirty="0" sz="1800" spc="130">
                <a:latin typeface="Calibri"/>
                <a:cs typeface="Calibri"/>
              </a:rPr>
              <a:t>aíe a </a:t>
            </a:r>
            <a:r>
              <a:rPr dirty="0" sz="1800" spc="65">
                <a:latin typeface="Calibri"/>
                <a:cs typeface="Calibri"/>
              </a:rPr>
              <a:t>new </a:t>
            </a:r>
            <a:r>
              <a:rPr dirty="0" sz="1800" spc="90">
                <a:latin typeface="Calibri"/>
                <a:cs typeface="Calibri"/>
              </a:rPr>
              <a:t>concept </a:t>
            </a:r>
            <a:r>
              <a:rPr dirty="0" sz="1800" spc="40">
                <a:latin typeface="Calibri"/>
                <a:cs typeface="Calibri"/>
              </a:rPr>
              <a:t>in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50" spc="30">
                <a:latin typeface="Calibri"/>
                <a:cs typeface="Calibri"/>
              </a:rPr>
              <a:t>the </a:t>
            </a:r>
            <a:r>
              <a:rPr dirty="0" sz="1850" spc="85">
                <a:latin typeface="Calibri"/>
                <a:cs typeface="Calibri"/>
              </a:rPr>
              <a:t>society </a:t>
            </a:r>
            <a:r>
              <a:rPr dirty="0" sz="1850" spc="35">
                <a:latin typeface="Calibri"/>
                <a:cs typeface="Calibri"/>
              </a:rPr>
              <a:t>that </a:t>
            </a:r>
            <a:r>
              <a:rPr dirty="0" sz="1850" spc="130">
                <a:latin typeface="Calibri"/>
                <a:cs typeface="Calibri"/>
              </a:rPr>
              <a:t>has </a:t>
            </a:r>
            <a:r>
              <a:rPr dirty="0" sz="1850" spc="55">
                <a:latin typeface="Calibri"/>
                <a:cs typeface="Calibri"/>
              </a:rPr>
              <a:t>been </a:t>
            </a:r>
            <a:r>
              <a:rPr dirty="0" sz="1850" spc="60">
                <a:latin typeface="Calibri"/>
                <a:cs typeface="Calibri"/>
              </a:rPr>
              <a:t> </a:t>
            </a:r>
            <a:r>
              <a:rPr dirty="0" sz="1850" spc="70">
                <a:latin typeface="Calibri"/>
                <a:cs typeface="Calibri"/>
              </a:rPr>
              <a:t>intíoduced </a:t>
            </a:r>
            <a:r>
              <a:rPr dirty="0" sz="1850" spc="65">
                <a:latin typeface="Calibri"/>
                <a:cs typeface="Calibri"/>
              </a:rPr>
              <a:t>íecently. </a:t>
            </a:r>
            <a:r>
              <a:rPr dirty="0" sz="1850" spc="5">
                <a:latin typeface="Calibri"/>
                <a:cs typeface="Calibri"/>
              </a:rPr>
              <a:t>It </a:t>
            </a:r>
            <a:r>
              <a:rPr dirty="0" sz="1850" spc="125">
                <a:latin typeface="Calibri"/>
                <a:cs typeface="Calibri"/>
              </a:rPr>
              <a:t>is </a:t>
            </a:r>
            <a:r>
              <a:rPr dirty="0" sz="1850" spc="120">
                <a:latin typeface="Calibri"/>
                <a:cs typeface="Calibri"/>
              </a:rPr>
              <a:t>a </a:t>
            </a:r>
            <a:r>
              <a:rPr dirty="0" sz="1850" spc="90">
                <a:latin typeface="Calibri"/>
                <a:cs typeface="Calibri"/>
              </a:rPr>
              <a:t>set </a:t>
            </a:r>
            <a:r>
              <a:rPr dirty="0" sz="1850" spc="75">
                <a:latin typeface="Calibri"/>
                <a:cs typeface="Calibri"/>
              </a:rPr>
              <a:t>of </a:t>
            </a:r>
            <a:r>
              <a:rPr dirty="0" sz="1850" spc="80">
                <a:latin typeface="Calibri"/>
                <a:cs typeface="Calibri"/>
              </a:rPr>
              <a:t> </a:t>
            </a:r>
            <a:r>
              <a:rPr dirty="0" sz="1850" spc="114">
                <a:latin typeface="Calibri"/>
                <a:cs typeface="Calibri"/>
              </a:rPr>
              <a:t>haídwaíe </a:t>
            </a:r>
            <a:r>
              <a:rPr dirty="0" sz="1850" spc="85">
                <a:latin typeface="Calibri"/>
                <a:cs typeface="Calibri"/>
              </a:rPr>
              <a:t>and </a:t>
            </a:r>
            <a:r>
              <a:rPr dirty="0" sz="1850" spc="105">
                <a:latin typeface="Calibri"/>
                <a:cs typeface="Calibri"/>
              </a:rPr>
              <a:t>softwaíe </a:t>
            </a:r>
            <a:r>
              <a:rPr dirty="0" sz="1850" spc="35">
                <a:latin typeface="Calibri"/>
                <a:cs typeface="Calibri"/>
              </a:rPr>
              <a:t>that </a:t>
            </a:r>
            <a:r>
              <a:rPr dirty="0" sz="1850" spc="40">
                <a:latin typeface="Calibri"/>
                <a:cs typeface="Calibri"/>
              </a:rPr>
              <a:t> </a:t>
            </a:r>
            <a:r>
              <a:rPr dirty="0" sz="1850" spc="80">
                <a:latin typeface="Calibri"/>
                <a:cs typeface="Calibri"/>
              </a:rPr>
              <a:t>enables </a:t>
            </a:r>
            <a:r>
              <a:rPr dirty="0" sz="1850" spc="45">
                <a:latin typeface="Calibri"/>
                <a:cs typeface="Calibri"/>
              </a:rPr>
              <a:t>you </a:t>
            </a:r>
            <a:r>
              <a:rPr dirty="0" sz="1850" spc="25">
                <a:latin typeface="Calibri"/>
                <a:cs typeface="Calibri"/>
              </a:rPr>
              <a:t>to </a:t>
            </a:r>
            <a:r>
              <a:rPr dirty="0" sz="1850" spc="160">
                <a:latin typeface="Calibri"/>
                <a:cs typeface="Calibri"/>
              </a:rPr>
              <a:t>access </a:t>
            </a:r>
            <a:r>
              <a:rPr dirty="0" sz="1850" spc="25">
                <a:latin typeface="Calibri"/>
                <a:cs typeface="Calibri"/>
              </a:rPr>
              <a:t>the </a:t>
            </a:r>
            <a:r>
              <a:rPr dirty="0" sz="1850" spc="45">
                <a:latin typeface="Calibri"/>
                <a:cs typeface="Calibri"/>
              </a:rPr>
              <a:t>inteínet </a:t>
            </a:r>
            <a:r>
              <a:rPr dirty="0" sz="1850" spc="-405">
                <a:latin typeface="Calibri"/>
                <a:cs typeface="Calibri"/>
              </a:rPr>
              <a:t> </a:t>
            </a:r>
            <a:r>
              <a:rPr dirty="0" sz="1800" spc="60">
                <a:latin typeface="Calibri"/>
                <a:cs typeface="Calibri"/>
              </a:rPr>
              <a:t>on </a:t>
            </a:r>
            <a:r>
              <a:rPr dirty="0" sz="1800" spc="85">
                <a:latin typeface="Calibri"/>
                <a:cs typeface="Calibri"/>
              </a:rPr>
              <a:t>youí </a:t>
            </a:r>
            <a:r>
              <a:rPr dirty="0" sz="1800" spc="150">
                <a:latin typeface="Calibri"/>
                <a:cs typeface="Calibri"/>
              </a:rPr>
              <a:t>ĽV. </a:t>
            </a:r>
            <a:r>
              <a:rPr dirty="0" sz="1800" spc="105">
                <a:latin typeface="Calibri"/>
                <a:cs typeface="Calibri"/>
              </a:rPr>
              <a:t>You </a:t>
            </a:r>
            <a:r>
              <a:rPr dirty="0" sz="1800" spc="110">
                <a:latin typeface="Calibri"/>
                <a:cs typeface="Calibri"/>
              </a:rPr>
              <a:t>can </a:t>
            </a:r>
            <a:r>
              <a:rPr dirty="0" sz="1800" spc="105">
                <a:latin typeface="Calibri"/>
                <a:cs typeface="Calibri"/>
              </a:rPr>
              <a:t>also use </a:t>
            </a:r>
            <a:r>
              <a:rPr dirty="0" sz="1800" spc="65">
                <a:latin typeface="Calibri"/>
                <a:cs typeface="Calibri"/>
              </a:rPr>
              <a:t>this 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 spc="85">
                <a:latin typeface="Calibri"/>
                <a:cs typeface="Calibri"/>
              </a:rPr>
              <a:t>featuíe </a:t>
            </a:r>
            <a:r>
              <a:rPr dirty="0" sz="1800" spc="125">
                <a:latin typeface="Calibri"/>
                <a:cs typeface="Calibri"/>
              </a:rPr>
              <a:t>foí </a:t>
            </a:r>
            <a:r>
              <a:rPr dirty="0" sz="1800" spc="114">
                <a:latin typeface="Calibri"/>
                <a:cs typeface="Calibri"/>
              </a:rPr>
              <a:t>stíeaming </a:t>
            </a:r>
            <a:r>
              <a:rPr dirty="0" sz="1800" spc="110">
                <a:latin typeface="Calibri"/>
                <a:cs typeface="Calibri"/>
              </a:rPr>
              <a:t>platfoíms( </a:t>
            </a:r>
            <a:r>
              <a:rPr dirty="0" sz="1800" spc="114">
                <a:latin typeface="Calibri"/>
                <a:cs typeface="Calibri"/>
              </a:rPr>
              <a:t> </a:t>
            </a:r>
            <a:r>
              <a:rPr dirty="0" sz="1850" spc="45">
                <a:latin typeface="Calibri"/>
                <a:cs typeface="Calibri"/>
              </a:rPr>
              <a:t>like </a:t>
            </a:r>
            <a:r>
              <a:rPr dirty="0" sz="1850" spc="35">
                <a:latin typeface="Calibri"/>
                <a:cs typeface="Calibri"/>
              </a:rPr>
              <a:t>Netflix, </a:t>
            </a:r>
            <a:r>
              <a:rPr dirty="0" sz="1850" spc="114">
                <a:latin typeface="Calibri"/>
                <a:cs typeface="Calibri"/>
              </a:rPr>
              <a:t>Amazon </a:t>
            </a:r>
            <a:r>
              <a:rPr dirty="0" sz="1850" spc="85">
                <a:latin typeface="Calibri"/>
                <a:cs typeface="Calibri"/>
              </a:rPr>
              <a:t>Píime, </a:t>
            </a:r>
            <a:r>
              <a:rPr dirty="0" sz="1850" spc="90">
                <a:latin typeface="Calibri"/>
                <a:cs typeface="Calibri"/>
              </a:rPr>
              <a:t> </a:t>
            </a:r>
            <a:r>
              <a:rPr dirty="0" sz="1800" spc="90">
                <a:latin typeface="Calibri"/>
                <a:cs typeface="Calibri"/>
              </a:rPr>
              <a:t>Disney+Hotstaí, </a:t>
            </a:r>
            <a:r>
              <a:rPr dirty="0" sz="1800" spc="45">
                <a:latin typeface="Calibri"/>
                <a:cs typeface="Calibri"/>
              </a:rPr>
              <a:t>etc.), </a:t>
            </a:r>
            <a:r>
              <a:rPr dirty="0" sz="1800" spc="75">
                <a:latin typeface="Calibri"/>
                <a:cs typeface="Calibri"/>
              </a:rPr>
              <a:t>playing </a:t>
            </a:r>
            <a:r>
              <a:rPr dirty="0" sz="1800" spc="80">
                <a:latin typeface="Calibri"/>
                <a:cs typeface="Calibri"/>
              </a:rPr>
              <a:t> </a:t>
            </a:r>
            <a:r>
              <a:rPr dirty="0" sz="1800" spc="95">
                <a:latin typeface="Calibri"/>
                <a:cs typeface="Calibri"/>
              </a:rPr>
              <a:t>music, </a:t>
            </a:r>
            <a:r>
              <a:rPr dirty="0" sz="1800" spc="85">
                <a:latin typeface="Calibri"/>
                <a:cs typeface="Calibri"/>
              </a:rPr>
              <a:t>watching </a:t>
            </a:r>
            <a:r>
              <a:rPr dirty="0" sz="1800" spc="65">
                <a:latin typeface="Calibri"/>
                <a:cs typeface="Calibri"/>
              </a:rPr>
              <a:t>videos, etc. </a:t>
            </a:r>
            <a:r>
              <a:rPr dirty="0" sz="1800" spc="140">
                <a:latin typeface="Calibri"/>
                <a:cs typeface="Calibri"/>
              </a:rPr>
              <a:t>Some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50" spc="130">
                <a:latin typeface="Calibri"/>
                <a:cs typeface="Calibri"/>
              </a:rPr>
              <a:t>smaít </a:t>
            </a:r>
            <a:r>
              <a:rPr dirty="0" sz="1850" spc="220">
                <a:latin typeface="Calibri"/>
                <a:cs typeface="Calibri"/>
              </a:rPr>
              <a:t>ĽVs </a:t>
            </a:r>
            <a:r>
              <a:rPr dirty="0" sz="1850" spc="65">
                <a:latin typeface="Calibri"/>
                <a:cs typeface="Calibri"/>
              </a:rPr>
              <a:t>have </a:t>
            </a:r>
            <a:r>
              <a:rPr dirty="0" sz="1850" spc="15">
                <a:latin typeface="Calibri"/>
                <a:cs typeface="Calibri"/>
              </a:rPr>
              <a:t>built-in </a:t>
            </a:r>
            <a:r>
              <a:rPr dirty="0" sz="1850" spc="55">
                <a:latin typeface="Calibri"/>
                <a:cs typeface="Calibri"/>
              </a:rPr>
              <a:t>web </a:t>
            </a:r>
            <a:r>
              <a:rPr dirty="0" sz="1850" spc="60">
                <a:latin typeface="Calibri"/>
                <a:cs typeface="Calibri"/>
              </a:rPr>
              <a:t> </a:t>
            </a:r>
            <a:r>
              <a:rPr dirty="0" sz="1850" spc="140">
                <a:latin typeface="Calibri"/>
                <a:cs typeface="Calibri"/>
              </a:rPr>
              <a:t>bíowseís</a:t>
            </a:r>
            <a:r>
              <a:rPr dirty="0" sz="1850" spc="-5">
                <a:latin typeface="Calibri"/>
                <a:cs typeface="Calibri"/>
              </a:rPr>
              <a:t> </a:t>
            </a:r>
            <a:r>
              <a:rPr dirty="0" sz="1850" spc="120">
                <a:latin typeface="Calibri"/>
                <a:cs typeface="Calibri"/>
              </a:rPr>
              <a:t>foí</a:t>
            </a:r>
            <a:r>
              <a:rPr dirty="0" sz="1850">
                <a:latin typeface="Calibri"/>
                <a:cs typeface="Calibri"/>
              </a:rPr>
              <a:t> </a:t>
            </a:r>
            <a:r>
              <a:rPr dirty="0" sz="1850" spc="110">
                <a:latin typeface="Calibri"/>
                <a:cs typeface="Calibri"/>
              </a:rPr>
              <a:t>bíowsing</a:t>
            </a:r>
            <a:r>
              <a:rPr dirty="0" sz="1850">
                <a:latin typeface="Calibri"/>
                <a:cs typeface="Calibri"/>
              </a:rPr>
              <a:t> </a:t>
            </a:r>
            <a:r>
              <a:rPr dirty="0" sz="1850" spc="30">
                <a:latin typeface="Calibri"/>
                <a:cs typeface="Calibri"/>
              </a:rPr>
              <a:t>the</a:t>
            </a:r>
            <a:r>
              <a:rPr dirty="0" sz="1850">
                <a:latin typeface="Calibri"/>
                <a:cs typeface="Calibri"/>
              </a:rPr>
              <a:t> </a:t>
            </a:r>
            <a:r>
              <a:rPr dirty="0" sz="1850" spc="50">
                <a:latin typeface="Calibri"/>
                <a:cs typeface="Calibri"/>
              </a:rPr>
              <a:t>inteínet </a:t>
            </a:r>
            <a:r>
              <a:rPr dirty="0" sz="1850" spc="-405">
                <a:latin typeface="Calibri"/>
                <a:cs typeface="Calibri"/>
              </a:rPr>
              <a:t> </a:t>
            </a:r>
            <a:r>
              <a:rPr dirty="0" sz="1800" spc="140">
                <a:latin typeface="Calibri"/>
                <a:cs typeface="Calibri"/>
              </a:rPr>
              <a:t>oí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80">
                <a:latin typeface="Calibri"/>
                <a:cs typeface="Calibri"/>
              </a:rPr>
              <a:t>watching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90">
                <a:latin typeface="Calibri"/>
                <a:cs typeface="Calibri"/>
              </a:rPr>
              <a:t>videos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65">
                <a:latin typeface="Calibri"/>
                <a:cs typeface="Calibri"/>
              </a:rPr>
              <a:t>on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105">
                <a:latin typeface="Calibri"/>
                <a:cs typeface="Calibri"/>
              </a:rPr>
              <a:t>YouĽube.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394902" y="2046604"/>
              <a:ext cx="8302625" cy="304800"/>
            </a:xfrm>
            <a:custGeom>
              <a:avLst/>
              <a:gdLst/>
              <a:ahLst/>
              <a:cxnLst/>
              <a:rect l="l" t="t" r="r" b="b"/>
              <a:pathLst>
                <a:path w="8302625" h="304800">
                  <a:moveTo>
                    <a:pt x="8149907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7769" y="200568"/>
                  </a:lnTo>
                  <a:lnTo>
                    <a:pt x="29405" y="242403"/>
                  </a:lnTo>
                  <a:lnTo>
                    <a:pt x="62396" y="275394"/>
                  </a:lnTo>
                  <a:lnTo>
                    <a:pt x="104231" y="297030"/>
                  </a:lnTo>
                  <a:lnTo>
                    <a:pt x="152400" y="304800"/>
                  </a:lnTo>
                  <a:lnTo>
                    <a:pt x="8149907" y="304800"/>
                  </a:lnTo>
                  <a:lnTo>
                    <a:pt x="8198075" y="297030"/>
                  </a:lnTo>
                  <a:lnTo>
                    <a:pt x="8239910" y="275394"/>
                  </a:lnTo>
                  <a:lnTo>
                    <a:pt x="8272901" y="242403"/>
                  </a:lnTo>
                  <a:lnTo>
                    <a:pt x="8294537" y="200568"/>
                  </a:lnTo>
                  <a:lnTo>
                    <a:pt x="8302307" y="152400"/>
                  </a:lnTo>
                  <a:lnTo>
                    <a:pt x="8294537" y="104231"/>
                  </a:lnTo>
                  <a:lnTo>
                    <a:pt x="8272901" y="62396"/>
                  </a:lnTo>
                  <a:lnTo>
                    <a:pt x="8239910" y="29405"/>
                  </a:lnTo>
                  <a:lnTo>
                    <a:pt x="8198075" y="7769"/>
                  </a:lnTo>
                  <a:lnTo>
                    <a:pt x="8149907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9810" y="1905634"/>
              <a:ext cx="5329872" cy="73691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86635" y="1904364"/>
              <a:ext cx="561340" cy="561340"/>
            </a:xfrm>
            <a:custGeom>
              <a:avLst/>
              <a:gdLst/>
              <a:ahLst/>
              <a:cxnLst/>
              <a:rect l="l" t="t" r="r" b="b"/>
              <a:pathLst>
                <a:path w="561339" h="561339">
                  <a:moveTo>
                    <a:pt x="280670" y="0"/>
                  </a:moveTo>
                  <a:lnTo>
                    <a:pt x="235145" y="3673"/>
                  </a:lnTo>
                  <a:lnTo>
                    <a:pt x="191958" y="14309"/>
                  </a:lnTo>
                  <a:lnTo>
                    <a:pt x="151688" y="31329"/>
                  </a:lnTo>
                  <a:lnTo>
                    <a:pt x="114912" y="54154"/>
                  </a:lnTo>
                  <a:lnTo>
                    <a:pt x="82208" y="82208"/>
                  </a:lnTo>
                  <a:lnTo>
                    <a:pt x="54154" y="114912"/>
                  </a:lnTo>
                  <a:lnTo>
                    <a:pt x="31329" y="151688"/>
                  </a:lnTo>
                  <a:lnTo>
                    <a:pt x="14309" y="191958"/>
                  </a:lnTo>
                  <a:lnTo>
                    <a:pt x="3673" y="235145"/>
                  </a:lnTo>
                  <a:lnTo>
                    <a:pt x="0" y="280670"/>
                  </a:lnTo>
                  <a:lnTo>
                    <a:pt x="3673" y="326194"/>
                  </a:lnTo>
                  <a:lnTo>
                    <a:pt x="14309" y="369381"/>
                  </a:lnTo>
                  <a:lnTo>
                    <a:pt x="31329" y="409651"/>
                  </a:lnTo>
                  <a:lnTo>
                    <a:pt x="54154" y="446427"/>
                  </a:lnTo>
                  <a:lnTo>
                    <a:pt x="82208" y="479131"/>
                  </a:lnTo>
                  <a:lnTo>
                    <a:pt x="114912" y="507185"/>
                  </a:lnTo>
                  <a:lnTo>
                    <a:pt x="151688" y="530010"/>
                  </a:lnTo>
                  <a:lnTo>
                    <a:pt x="191958" y="547030"/>
                  </a:lnTo>
                  <a:lnTo>
                    <a:pt x="235145" y="557666"/>
                  </a:lnTo>
                  <a:lnTo>
                    <a:pt x="280670" y="561340"/>
                  </a:lnTo>
                  <a:lnTo>
                    <a:pt x="326194" y="557666"/>
                  </a:lnTo>
                  <a:lnTo>
                    <a:pt x="369381" y="547030"/>
                  </a:lnTo>
                  <a:lnTo>
                    <a:pt x="409651" y="530010"/>
                  </a:lnTo>
                  <a:lnTo>
                    <a:pt x="446427" y="507185"/>
                  </a:lnTo>
                  <a:lnTo>
                    <a:pt x="460282" y="495300"/>
                  </a:lnTo>
                  <a:lnTo>
                    <a:pt x="280352" y="495300"/>
                  </a:lnTo>
                  <a:lnTo>
                    <a:pt x="231138" y="489631"/>
                  </a:lnTo>
                  <a:lnTo>
                    <a:pt x="185961" y="473485"/>
                  </a:lnTo>
                  <a:lnTo>
                    <a:pt x="146110" y="448149"/>
                  </a:lnTo>
                  <a:lnTo>
                    <a:pt x="112872" y="414912"/>
                  </a:lnTo>
                  <a:lnTo>
                    <a:pt x="87536" y="375061"/>
                  </a:lnTo>
                  <a:lnTo>
                    <a:pt x="71390" y="329884"/>
                  </a:lnTo>
                  <a:lnTo>
                    <a:pt x="65722" y="280670"/>
                  </a:lnTo>
                  <a:lnTo>
                    <a:pt x="71390" y="231455"/>
                  </a:lnTo>
                  <a:lnTo>
                    <a:pt x="87536" y="186279"/>
                  </a:lnTo>
                  <a:lnTo>
                    <a:pt x="112872" y="146427"/>
                  </a:lnTo>
                  <a:lnTo>
                    <a:pt x="146110" y="113190"/>
                  </a:lnTo>
                  <a:lnTo>
                    <a:pt x="185961" y="87854"/>
                  </a:lnTo>
                  <a:lnTo>
                    <a:pt x="231138" y="71708"/>
                  </a:lnTo>
                  <a:lnTo>
                    <a:pt x="280352" y="66040"/>
                  </a:lnTo>
                  <a:lnTo>
                    <a:pt x="460282" y="66040"/>
                  </a:lnTo>
                  <a:lnTo>
                    <a:pt x="446427" y="54154"/>
                  </a:lnTo>
                  <a:lnTo>
                    <a:pt x="409651" y="31329"/>
                  </a:lnTo>
                  <a:lnTo>
                    <a:pt x="369381" y="14309"/>
                  </a:lnTo>
                  <a:lnTo>
                    <a:pt x="326194" y="3673"/>
                  </a:lnTo>
                  <a:lnTo>
                    <a:pt x="280670" y="0"/>
                  </a:lnTo>
                  <a:close/>
                </a:path>
                <a:path w="561339" h="561339">
                  <a:moveTo>
                    <a:pt x="460282" y="66040"/>
                  </a:moveTo>
                  <a:lnTo>
                    <a:pt x="280352" y="66040"/>
                  </a:lnTo>
                  <a:lnTo>
                    <a:pt x="329566" y="71708"/>
                  </a:lnTo>
                  <a:lnTo>
                    <a:pt x="374743" y="87854"/>
                  </a:lnTo>
                  <a:lnTo>
                    <a:pt x="414594" y="113190"/>
                  </a:lnTo>
                  <a:lnTo>
                    <a:pt x="447832" y="146427"/>
                  </a:lnTo>
                  <a:lnTo>
                    <a:pt x="473168" y="186279"/>
                  </a:lnTo>
                  <a:lnTo>
                    <a:pt x="489314" y="231455"/>
                  </a:lnTo>
                  <a:lnTo>
                    <a:pt x="494982" y="280670"/>
                  </a:lnTo>
                  <a:lnTo>
                    <a:pt x="489314" y="329884"/>
                  </a:lnTo>
                  <a:lnTo>
                    <a:pt x="473168" y="375061"/>
                  </a:lnTo>
                  <a:lnTo>
                    <a:pt x="447832" y="414912"/>
                  </a:lnTo>
                  <a:lnTo>
                    <a:pt x="414594" y="448149"/>
                  </a:lnTo>
                  <a:lnTo>
                    <a:pt x="374743" y="473485"/>
                  </a:lnTo>
                  <a:lnTo>
                    <a:pt x="329566" y="489631"/>
                  </a:lnTo>
                  <a:lnTo>
                    <a:pt x="280352" y="495300"/>
                  </a:lnTo>
                  <a:lnTo>
                    <a:pt x="460282" y="495300"/>
                  </a:lnTo>
                  <a:lnTo>
                    <a:pt x="507185" y="446427"/>
                  </a:lnTo>
                  <a:lnTo>
                    <a:pt x="530010" y="409651"/>
                  </a:lnTo>
                  <a:lnTo>
                    <a:pt x="547030" y="369381"/>
                  </a:lnTo>
                  <a:lnTo>
                    <a:pt x="557666" y="326194"/>
                  </a:lnTo>
                  <a:lnTo>
                    <a:pt x="561340" y="280670"/>
                  </a:lnTo>
                  <a:lnTo>
                    <a:pt x="557666" y="235145"/>
                  </a:lnTo>
                  <a:lnTo>
                    <a:pt x="547030" y="191958"/>
                  </a:lnTo>
                  <a:lnTo>
                    <a:pt x="530010" y="151688"/>
                  </a:lnTo>
                  <a:lnTo>
                    <a:pt x="507185" y="114912"/>
                  </a:lnTo>
                  <a:lnTo>
                    <a:pt x="479131" y="82208"/>
                  </a:lnTo>
                  <a:lnTo>
                    <a:pt x="460282" y="66040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5850" y="1950084"/>
              <a:ext cx="226060" cy="228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9487" y="1929447"/>
              <a:ext cx="344170" cy="3314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04414" y="1908174"/>
              <a:ext cx="343535" cy="285750"/>
            </a:xfrm>
            <a:custGeom>
              <a:avLst/>
              <a:gdLst/>
              <a:ahLst/>
              <a:cxnLst/>
              <a:rect l="l" t="t" r="r" b="b"/>
              <a:pathLst>
                <a:path w="343535" h="285750">
                  <a:moveTo>
                    <a:pt x="270510" y="0"/>
                  </a:moveTo>
                  <a:lnTo>
                    <a:pt x="221847" y="4353"/>
                  </a:lnTo>
                  <a:lnTo>
                    <a:pt x="176062" y="16907"/>
                  </a:lnTo>
                  <a:lnTo>
                    <a:pt x="133914" y="36900"/>
                  </a:lnTo>
                  <a:lnTo>
                    <a:pt x="96164" y="63573"/>
                  </a:lnTo>
                  <a:lnTo>
                    <a:pt x="63573" y="96164"/>
                  </a:lnTo>
                  <a:lnTo>
                    <a:pt x="36900" y="133914"/>
                  </a:lnTo>
                  <a:lnTo>
                    <a:pt x="16907" y="176062"/>
                  </a:lnTo>
                  <a:lnTo>
                    <a:pt x="4353" y="221847"/>
                  </a:lnTo>
                  <a:lnTo>
                    <a:pt x="0" y="270510"/>
                  </a:lnTo>
                  <a:lnTo>
                    <a:pt x="635" y="285750"/>
                  </a:lnTo>
                  <a:lnTo>
                    <a:pt x="23495" y="285750"/>
                  </a:lnTo>
                  <a:lnTo>
                    <a:pt x="22542" y="270510"/>
                  </a:lnTo>
                  <a:lnTo>
                    <a:pt x="27584" y="220566"/>
                  </a:lnTo>
                  <a:lnTo>
                    <a:pt x="42043" y="174034"/>
                  </a:lnTo>
                  <a:lnTo>
                    <a:pt x="64919" y="131915"/>
                  </a:lnTo>
                  <a:lnTo>
                    <a:pt x="95210" y="95210"/>
                  </a:lnTo>
                  <a:lnTo>
                    <a:pt x="131915" y="64919"/>
                  </a:lnTo>
                  <a:lnTo>
                    <a:pt x="174034" y="42043"/>
                  </a:lnTo>
                  <a:lnTo>
                    <a:pt x="220566" y="27584"/>
                  </a:lnTo>
                  <a:lnTo>
                    <a:pt x="270510" y="22542"/>
                  </a:lnTo>
                  <a:lnTo>
                    <a:pt x="283254" y="22889"/>
                  </a:lnTo>
                  <a:lnTo>
                    <a:pt x="295790" y="23891"/>
                  </a:lnTo>
                  <a:lnTo>
                    <a:pt x="308148" y="25489"/>
                  </a:lnTo>
                  <a:lnTo>
                    <a:pt x="320357" y="27622"/>
                  </a:lnTo>
                  <a:lnTo>
                    <a:pt x="343535" y="33655"/>
                  </a:lnTo>
                  <a:lnTo>
                    <a:pt x="343535" y="10160"/>
                  </a:lnTo>
                  <a:lnTo>
                    <a:pt x="324802" y="5397"/>
                  </a:lnTo>
                  <a:lnTo>
                    <a:pt x="311586" y="3080"/>
                  </a:lnTo>
                  <a:lnTo>
                    <a:pt x="298132" y="1389"/>
                  </a:lnTo>
                  <a:lnTo>
                    <a:pt x="284440" y="352"/>
                  </a:lnTo>
                  <a:lnTo>
                    <a:pt x="270510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666239" y="2049462"/>
            <a:ext cx="4584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808080"/>
                </a:solidFill>
                <a:latin typeface="Roboto"/>
                <a:cs typeface="Roboto"/>
              </a:rPr>
              <a:t>201</a:t>
            </a:r>
            <a:r>
              <a:rPr dirty="0" sz="1600" spc="-195">
                <a:solidFill>
                  <a:srgbClr val="808080"/>
                </a:solidFill>
                <a:latin typeface="Roboto"/>
                <a:cs typeface="Roboto"/>
              </a:rPr>
              <a:t>8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22852" y="2061209"/>
            <a:ext cx="5124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95">
                <a:latin typeface="Roboto"/>
                <a:cs typeface="Roboto"/>
              </a:rPr>
              <a:t>5</a:t>
            </a:r>
            <a:r>
              <a:rPr dirty="0" sz="1600" spc="-210">
                <a:latin typeface="Roboto"/>
                <a:cs typeface="Roboto"/>
              </a:rPr>
              <a:t> </a:t>
            </a:r>
            <a:r>
              <a:rPr dirty="0" sz="1600" spc="-10">
                <a:latin typeface="Roboto"/>
                <a:cs typeface="Roboto"/>
              </a:rPr>
              <a:t>.</a:t>
            </a:r>
            <a:r>
              <a:rPr dirty="0" sz="1600" spc="-195">
                <a:latin typeface="Roboto"/>
                <a:cs typeface="Roboto"/>
              </a:rPr>
              <a:t>2</a:t>
            </a:r>
            <a:r>
              <a:rPr dirty="0" sz="1600" spc="-210">
                <a:latin typeface="Roboto"/>
                <a:cs typeface="Roboto"/>
              </a:rPr>
              <a:t> </a:t>
            </a:r>
            <a:r>
              <a:rPr dirty="0" sz="1600" spc="-195">
                <a:latin typeface="Roboto"/>
                <a:cs typeface="Roboto"/>
              </a:rPr>
              <a:t>1</a:t>
            </a:r>
            <a:r>
              <a:rPr dirty="0" sz="1600" spc="-210">
                <a:latin typeface="Roboto"/>
                <a:cs typeface="Roboto"/>
              </a:rPr>
              <a:t> </a:t>
            </a:r>
            <a:r>
              <a:rPr dirty="0" sz="1600" spc="-200">
                <a:latin typeface="Roboto"/>
                <a:cs typeface="Roboto"/>
              </a:rPr>
              <a:t>b</a:t>
            </a:r>
            <a:endParaRPr sz="160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97417" y="2633662"/>
            <a:ext cx="8500110" cy="738505"/>
            <a:chOff x="2197417" y="2633662"/>
            <a:chExt cx="8500110" cy="738505"/>
          </a:xfrm>
        </p:grpSpPr>
        <p:sp>
          <p:nvSpPr>
            <p:cNvPr id="13" name="object 13"/>
            <p:cNvSpPr/>
            <p:nvPr/>
          </p:nvSpPr>
          <p:spPr>
            <a:xfrm>
              <a:off x="2394902" y="2800984"/>
              <a:ext cx="8302625" cy="304800"/>
            </a:xfrm>
            <a:custGeom>
              <a:avLst/>
              <a:gdLst/>
              <a:ahLst/>
              <a:cxnLst/>
              <a:rect l="l" t="t" r="r" b="b"/>
              <a:pathLst>
                <a:path w="8302625" h="304800">
                  <a:moveTo>
                    <a:pt x="8149907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7769" y="200568"/>
                  </a:lnTo>
                  <a:lnTo>
                    <a:pt x="29405" y="242403"/>
                  </a:lnTo>
                  <a:lnTo>
                    <a:pt x="62396" y="275394"/>
                  </a:lnTo>
                  <a:lnTo>
                    <a:pt x="104231" y="297030"/>
                  </a:lnTo>
                  <a:lnTo>
                    <a:pt x="152400" y="304800"/>
                  </a:lnTo>
                  <a:lnTo>
                    <a:pt x="8149907" y="304800"/>
                  </a:lnTo>
                  <a:lnTo>
                    <a:pt x="8198075" y="297030"/>
                  </a:lnTo>
                  <a:lnTo>
                    <a:pt x="8239910" y="275394"/>
                  </a:lnTo>
                  <a:lnTo>
                    <a:pt x="8272901" y="242403"/>
                  </a:lnTo>
                  <a:lnTo>
                    <a:pt x="8294537" y="200568"/>
                  </a:lnTo>
                  <a:lnTo>
                    <a:pt x="8302307" y="152400"/>
                  </a:lnTo>
                  <a:lnTo>
                    <a:pt x="8294537" y="104231"/>
                  </a:lnTo>
                  <a:lnTo>
                    <a:pt x="8272901" y="62396"/>
                  </a:lnTo>
                  <a:lnTo>
                    <a:pt x="8239910" y="29405"/>
                  </a:lnTo>
                  <a:lnTo>
                    <a:pt x="8198075" y="7769"/>
                  </a:lnTo>
                  <a:lnTo>
                    <a:pt x="8149907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7422" y="2634614"/>
              <a:ext cx="5686742" cy="73723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234565" y="2633662"/>
              <a:ext cx="561340" cy="561340"/>
            </a:xfrm>
            <a:custGeom>
              <a:avLst/>
              <a:gdLst/>
              <a:ahLst/>
              <a:cxnLst/>
              <a:rect l="l" t="t" r="r" b="b"/>
              <a:pathLst>
                <a:path w="561339" h="561339">
                  <a:moveTo>
                    <a:pt x="280670" y="0"/>
                  </a:moveTo>
                  <a:lnTo>
                    <a:pt x="235145" y="3673"/>
                  </a:lnTo>
                  <a:lnTo>
                    <a:pt x="191958" y="14309"/>
                  </a:lnTo>
                  <a:lnTo>
                    <a:pt x="151688" y="31329"/>
                  </a:lnTo>
                  <a:lnTo>
                    <a:pt x="114912" y="54154"/>
                  </a:lnTo>
                  <a:lnTo>
                    <a:pt x="82208" y="82208"/>
                  </a:lnTo>
                  <a:lnTo>
                    <a:pt x="54154" y="114912"/>
                  </a:lnTo>
                  <a:lnTo>
                    <a:pt x="31329" y="151688"/>
                  </a:lnTo>
                  <a:lnTo>
                    <a:pt x="14309" y="191958"/>
                  </a:lnTo>
                  <a:lnTo>
                    <a:pt x="3673" y="235145"/>
                  </a:lnTo>
                  <a:lnTo>
                    <a:pt x="0" y="280670"/>
                  </a:lnTo>
                  <a:lnTo>
                    <a:pt x="3673" y="326194"/>
                  </a:lnTo>
                  <a:lnTo>
                    <a:pt x="14309" y="369381"/>
                  </a:lnTo>
                  <a:lnTo>
                    <a:pt x="31329" y="409651"/>
                  </a:lnTo>
                  <a:lnTo>
                    <a:pt x="54154" y="446427"/>
                  </a:lnTo>
                  <a:lnTo>
                    <a:pt x="82208" y="479131"/>
                  </a:lnTo>
                  <a:lnTo>
                    <a:pt x="114912" y="507185"/>
                  </a:lnTo>
                  <a:lnTo>
                    <a:pt x="151688" y="530010"/>
                  </a:lnTo>
                  <a:lnTo>
                    <a:pt x="191958" y="547030"/>
                  </a:lnTo>
                  <a:lnTo>
                    <a:pt x="235145" y="557666"/>
                  </a:lnTo>
                  <a:lnTo>
                    <a:pt x="280670" y="561340"/>
                  </a:lnTo>
                  <a:lnTo>
                    <a:pt x="326194" y="557666"/>
                  </a:lnTo>
                  <a:lnTo>
                    <a:pt x="369381" y="547030"/>
                  </a:lnTo>
                  <a:lnTo>
                    <a:pt x="409651" y="530010"/>
                  </a:lnTo>
                  <a:lnTo>
                    <a:pt x="446427" y="507185"/>
                  </a:lnTo>
                  <a:lnTo>
                    <a:pt x="460282" y="495300"/>
                  </a:lnTo>
                  <a:lnTo>
                    <a:pt x="280352" y="495300"/>
                  </a:lnTo>
                  <a:lnTo>
                    <a:pt x="231138" y="489631"/>
                  </a:lnTo>
                  <a:lnTo>
                    <a:pt x="185961" y="473485"/>
                  </a:lnTo>
                  <a:lnTo>
                    <a:pt x="146110" y="448149"/>
                  </a:lnTo>
                  <a:lnTo>
                    <a:pt x="112872" y="414912"/>
                  </a:lnTo>
                  <a:lnTo>
                    <a:pt x="87536" y="375061"/>
                  </a:lnTo>
                  <a:lnTo>
                    <a:pt x="71390" y="329884"/>
                  </a:lnTo>
                  <a:lnTo>
                    <a:pt x="65722" y="280670"/>
                  </a:lnTo>
                  <a:lnTo>
                    <a:pt x="71390" y="231455"/>
                  </a:lnTo>
                  <a:lnTo>
                    <a:pt x="87536" y="186279"/>
                  </a:lnTo>
                  <a:lnTo>
                    <a:pt x="112872" y="146427"/>
                  </a:lnTo>
                  <a:lnTo>
                    <a:pt x="146110" y="113190"/>
                  </a:lnTo>
                  <a:lnTo>
                    <a:pt x="185961" y="87854"/>
                  </a:lnTo>
                  <a:lnTo>
                    <a:pt x="231138" y="71708"/>
                  </a:lnTo>
                  <a:lnTo>
                    <a:pt x="280352" y="66040"/>
                  </a:lnTo>
                  <a:lnTo>
                    <a:pt x="460282" y="66040"/>
                  </a:lnTo>
                  <a:lnTo>
                    <a:pt x="446427" y="54154"/>
                  </a:lnTo>
                  <a:lnTo>
                    <a:pt x="409651" y="31329"/>
                  </a:lnTo>
                  <a:lnTo>
                    <a:pt x="369381" y="14309"/>
                  </a:lnTo>
                  <a:lnTo>
                    <a:pt x="326194" y="3673"/>
                  </a:lnTo>
                  <a:lnTo>
                    <a:pt x="280670" y="0"/>
                  </a:lnTo>
                  <a:close/>
                </a:path>
                <a:path w="561339" h="561339">
                  <a:moveTo>
                    <a:pt x="460282" y="66040"/>
                  </a:moveTo>
                  <a:lnTo>
                    <a:pt x="280352" y="66040"/>
                  </a:lnTo>
                  <a:lnTo>
                    <a:pt x="329566" y="71708"/>
                  </a:lnTo>
                  <a:lnTo>
                    <a:pt x="374743" y="87854"/>
                  </a:lnTo>
                  <a:lnTo>
                    <a:pt x="414594" y="113190"/>
                  </a:lnTo>
                  <a:lnTo>
                    <a:pt x="447832" y="146427"/>
                  </a:lnTo>
                  <a:lnTo>
                    <a:pt x="473168" y="186279"/>
                  </a:lnTo>
                  <a:lnTo>
                    <a:pt x="489314" y="231455"/>
                  </a:lnTo>
                  <a:lnTo>
                    <a:pt x="494982" y="280670"/>
                  </a:lnTo>
                  <a:lnTo>
                    <a:pt x="489314" y="329884"/>
                  </a:lnTo>
                  <a:lnTo>
                    <a:pt x="473168" y="375061"/>
                  </a:lnTo>
                  <a:lnTo>
                    <a:pt x="447832" y="414912"/>
                  </a:lnTo>
                  <a:lnTo>
                    <a:pt x="414594" y="448149"/>
                  </a:lnTo>
                  <a:lnTo>
                    <a:pt x="374743" y="473485"/>
                  </a:lnTo>
                  <a:lnTo>
                    <a:pt x="329566" y="489631"/>
                  </a:lnTo>
                  <a:lnTo>
                    <a:pt x="280352" y="495300"/>
                  </a:lnTo>
                  <a:lnTo>
                    <a:pt x="460282" y="495300"/>
                  </a:lnTo>
                  <a:lnTo>
                    <a:pt x="507185" y="446427"/>
                  </a:lnTo>
                  <a:lnTo>
                    <a:pt x="530010" y="409651"/>
                  </a:lnTo>
                  <a:lnTo>
                    <a:pt x="547030" y="369381"/>
                  </a:lnTo>
                  <a:lnTo>
                    <a:pt x="557666" y="326194"/>
                  </a:lnTo>
                  <a:lnTo>
                    <a:pt x="561340" y="280670"/>
                  </a:lnTo>
                  <a:lnTo>
                    <a:pt x="557666" y="235145"/>
                  </a:lnTo>
                  <a:lnTo>
                    <a:pt x="547030" y="191958"/>
                  </a:lnTo>
                  <a:lnTo>
                    <a:pt x="530010" y="151688"/>
                  </a:lnTo>
                  <a:lnTo>
                    <a:pt x="507185" y="114912"/>
                  </a:lnTo>
                  <a:lnTo>
                    <a:pt x="479131" y="82208"/>
                  </a:lnTo>
                  <a:lnTo>
                    <a:pt x="460282" y="66040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3462" y="2679382"/>
              <a:ext cx="226060" cy="22828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7417" y="2658744"/>
              <a:ext cx="344170" cy="33147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252027" y="2637472"/>
              <a:ext cx="343535" cy="285750"/>
            </a:xfrm>
            <a:custGeom>
              <a:avLst/>
              <a:gdLst/>
              <a:ahLst/>
              <a:cxnLst/>
              <a:rect l="l" t="t" r="r" b="b"/>
              <a:pathLst>
                <a:path w="343535" h="285750">
                  <a:moveTo>
                    <a:pt x="270510" y="0"/>
                  </a:moveTo>
                  <a:lnTo>
                    <a:pt x="221847" y="4353"/>
                  </a:lnTo>
                  <a:lnTo>
                    <a:pt x="176062" y="16907"/>
                  </a:lnTo>
                  <a:lnTo>
                    <a:pt x="133914" y="36900"/>
                  </a:lnTo>
                  <a:lnTo>
                    <a:pt x="96164" y="63573"/>
                  </a:lnTo>
                  <a:lnTo>
                    <a:pt x="63573" y="96164"/>
                  </a:lnTo>
                  <a:lnTo>
                    <a:pt x="36900" y="133914"/>
                  </a:lnTo>
                  <a:lnTo>
                    <a:pt x="16907" y="176062"/>
                  </a:lnTo>
                  <a:lnTo>
                    <a:pt x="4353" y="221847"/>
                  </a:lnTo>
                  <a:lnTo>
                    <a:pt x="0" y="270510"/>
                  </a:lnTo>
                  <a:lnTo>
                    <a:pt x="635" y="285750"/>
                  </a:lnTo>
                  <a:lnTo>
                    <a:pt x="23495" y="285750"/>
                  </a:lnTo>
                  <a:lnTo>
                    <a:pt x="22542" y="270510"/>
                  </a:lnTo>
                  <a:lnTo>
                    <a:pt x="27584" y="220566"/>
                  </a:lnTo>
                  <a:lnTo>
                    <a:pt x="42043" y="174034"/>
                  </a:lnTo>
                  <a:lnTo>
                    <a:pt x="64919" y="131915"/>
                  </a:lnTo>
                  <a:lnTo>
                    <a:pt x="95210" y="95210"/>
                  </a:lnTo>
                  <a:lnTo>
                    <a:pt x="131915" y="64919"/>
                  </a:lnTo>
                  <a:lnTo>
                    <a:pt x="174034" y="42043"/>
                  </a:lnTo>
                  <a:lnTo>
                    <a:pt x="220566" y="27584"/>
                  </a:lnTo>
                  <a:lnTo>
                    <a:pt x="270510" y="22542"/>
                  </a:lnTo>
                  <a:lnTo>
                    <a:pt x="283254" y="22889"/>
                  </a:lnTo>
                  <a:lnTo>
                    <a:pt x="295790" y="23891"/>
                  </a:lnTo>
                  <a:lnTo>
                    <a:pt x="308148" y="25489"/>
                  </a:lnTo>
                  <a:lnTo>
                    <a:pt x="320357" y="27622"/>
                  </a:lnTo>
                  <a:lnTo>
                    <a:pt x="343535" y="33655"/>
                  </a:lnTo>
                  <a:lnTo>
                    <a:pt x="343535" y="10160"/>
                  </a:lnTo>
                  <a:lnTo>
                    <a:pt x="324802" y="5397"/>
                  </a:lnTo>
                  <a:lnTo>
                    <a:pt x="311586" y="3080"/>
                  </a:lnTo>
                  <a:lnTo>
                    <a:pt x="298132" y="1389"/>
                  </a:lnTo>
                  <a:lnTo>
                    <a:pt x="284440" y="352"/>
                  </a:lnTo>
                  <a:lnTo>
                    <a:pt x="270510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666239" y="2803525"/>
            <a:ext cx="4584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808080"/>
                </a:solidFill>
                <a:latin typeface="Roboto"/>
                <a:cs typeface="Roboto"/>
              </a:rPr>
              <a:t>201</a:t>
            </a:r>
            <a:r>
              <a:rPr dirty="0" sz="1600" spc="-195">
                <a:solidFill>
                  <a:srgbClr val="808080"/>
                </a:solidFill>
                <a:latin typeface="Roboto"/>
                <a:cs typeface="Roboto"/>
              </a:rPr>
              <a:t>9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22852" y="2815590"/>
            <a:ext cx="5124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95">
                <a:latin typeface="Roboto"/>
                <a:cs typeface="Roboto"/>
              </a:rPr>
              <a:t>5</a:t>
            </a:r>
            <a:r>
              <a:rPr dirty="0" sz="1600" spc="-210">
                <a:latin typeface="Roboto"/>
                <a:cs typeface="Roboto"/>
              </a:rPr>
              <a:t> </a:t>
            </a:r>
            <a:r>
              <a:rPr dirty="0" sz="1600" spc="-10">
                <a:latin typeface="Roboto"/>
                <a:cs typeface="Roboto"/>
              </a:rPr>
              <a:t>.</a:t>
            </a:r>
            <a:r>
              <a:rPr dirty="0" sz="1600" spc="-195">
                <a:latin typeface="Roboto"/>
                <a:cs typeface="Roboto"/>
              </a:rPr>
              <a:t>2</a:t>
            </a:r>
            <a:r>
              <a:rPr dirty="0" sz="1600" spc="-210">
                <a:latin typeface="Roboto"/>
                <a:cs typeface="Roboto"/>
              </a:rPr>
              <a:t> </a:t>
            </a:r>
            <a:r>
              <a:rPr dirty="0" sz="1600" spc="-195">
                <a:latin typeface="Roboto"/>
                <a:cs typeface="Roboto"/>
              </a:rPr>
              <a:t>6</a:t>
            </a:r>
            <a:r>
              <a:rPr dirty="0" sz="1600" spc="-210">
                <a:latin typeface="Roboto"/>
                <a:cs typeface="Roboto"/>
              </a:rPr>
              <a:t> </a:t>
            </a:r>
            <a:r>
              <a:rPr dirty="0" sz="1600" spc="-200">
                <a:latin typeface="Roboto"/>
                <a:cs typeface="Roboto"/>
              </a:rPr>
              <a:t>b</a:t>
            </a:r>
            <a:endParaRPr sz="1600">
              <a:latin typeface="Roboto"/>
              <a:cs typeface="Robo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249487" y="3373754"/>
            <a:ext cx="8448040" cy="738505"/>
            <a:chOff x="2249487" y="3373754"/>
            <a:chExt cx="8448040" cy="738505"/>
          </a:xfrm>
        </p:grpSpPr>
        <p:sp>
          <p:nvSpPr>
            <p:cNvPr id="22" name="object 22"/>
            <p:cNvSpPr/>
            <p:nvPr/>
          </p:nvSpPr>
          <p:spPr>
            <a:xfrm>
              <a:off x="2394902" y="3520122"/>
              <a:ext cx="8302625" cy="304800"/>
            </a:xfrm>
            <a:custGeom>
              <a:avLst/>
              <a:gdLst/>
              <a:ahLst/>
              <a:cxnLst/>
              <a:rect l="l" t="t" r="r" b="b"/>
              <a:pathLst>
                <a:path w="8302625" h="304800">
                  <a:moveTo>
                    <a:pt x="8149907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7769" y="200568"/>
                  </a:lnTo>
                  <a:lnTo>
                    <a:pt x="29405" y="242403"/>
                  </a:lnTo>
                  <a:lnTo>
                    <a:pt x="62396" y="275394"/>
                  </a:lnTo>
                  <a:lnTo>
                    <a:pt x="104231" y="297030"/>
                  </a:lnTo>
                  <a:lnTo>
                    <a:pt x="152400" y="304800"/>
                  </a:lnTo>
                  <a:lnTo>
                    <a:pt x="8149907" y="304800"/>
                  </a:lnTo>
                  <a:lnTo>
                    <a:pt x="8198075" y="297030"/>
                  </a:lnTo>
                  <a:lnTo>
                    <a:pt x="8239910" y="275394"/>
                  </a:lnTo>
                  <a:lnTo>
                    <a:pt x="8272901" y="242403"/>
                  </a:lnTo>
                  <a:lnTo>
                    <a:pt x="8294537" y="200568"/>
                  </a:lnTo>
                  <a:lnTo>
                    <a:pt x="8302307" y="152400"/>
                  </a:lnTo>
                  <a:lnTo>
                    <a:pt x="8294537" y="104231"/>
                  </a:lnTo>
                  <a:lnTo>
                    <a:pt x="8272901" y="62396"/>
                  </a:lnTo>
                  <a:lnTo>
                    <a:pt x="8239910" y="29405"/>
                  </a:lnTo>
                  <a:lnTo>
                    <a:pt x="8198075" y="7769"/>
                  </a:lnTo>
                  <a:lnTo>
                    <a:pt x="8149907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9810" y="3375024"/>
              <a:ext cx="5850255" cy="73691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286635" y="3373754"/>
              <a:ext cx="561340" cy="561340"/>
            </a:xfrm>
            <a:custGeom>
              <a:avLst/>
              <a:gdLst/>
              <a:ahLst/>
              <a:cxnLst/>
              <a:rect l="l" t="t" r="r" b="b"/>
              <a:pathLst>
                <a:path w="561339" h="561339">
                  <a:moveTo>
                    <a:pt x="280670" y="0"/>
                  </a:moveTo>
                  <a:lnTo>
                    <a:pt x="235145" y="3673"/>
                  </a:lnTo>
                  <a:lnTo>
                    <a:pt x="191958" y="14309"/>
                  </a:lnTo>
                  <a:lnTo>
                    <a:pt x="151688" y="31329"/>
                  </a:lnTo>
                  <a:lnTo>
                    <a:pt x="114912" y="54154"/>
                  </a:lnTo>
                  <a:lnTo>
                    <a:pt x="82208" y="82208"/>
                  </a:lnTo>
                  <a:lnTo>
                    <a:pt x="54154" y="114912"/>
                  </a:lnTo>
                  <a:lnTo>
                    <a:pt x="31329" y="151688"/>
                  </a:lnTo>
                  <a:lnTo>
                    <a:pt x="14309" y="191958"/>
                  </a:lnTo>
                  <a:lnTo>
                    <a:pt x="3673" y="235145"/>
                  </a:lnTo>
                  <a:lnTo>
                    <a:pt x="0" y="280670"/>
                  </a:lnTo>
                  <a:lnTo>
                    <a:pt x="3673" y="326194"/>
                  </a:lnTo>
                  <a:lnTo>
                    <a:pt x="14309" y="369381"/>
                  </a:lnTo>
                  <a:lnTo>
                    <a:pt x="31329" y="409651"/>
                  </a:lnTo>
                  <a:lnTo>
                    <a:pt x="54154" y="446427"/>
                  </a:lnTo>
                  <a:lnTo>
                    <a:pt x="82208" y="479131"/>
                  </a:lnTo>
                  <a:lnTo>
                    <a:pt x="114912" y="507185"/>
                  </a:lnTo>
                  <a:lnTo>
                    <a:pt x="151688" y="530010"/>
                  </a:lnTo>
                  <a:lnTo>
                    <a:pt x="191958" y="547030"/>
                  </a:lnTo>
                  <a:lnTo>
                    <a:pt x="235145" y="557666"/>
                  </a:lnTo>
                  <a:lnTo>
                    <a:pt x="280670" y="561340"/>
                  </a:lnTo>
                  <a:lnTo>
                    <a:pt x="326194" y="557666"/>
                  </a:lnTo>
                  <a:lnTo>
                    <a:pt x="369381" y="547030"/>
                  </a:lnTo>
                  <a:lnTo>
                    <a:pt x="409651" y="530010"/>
                  </a:lnTo>
                  <a:lnTo>
                    <a:pt x="446427" y="507185"/>
                  </a:lnTo>
                  <a:lnTo>
                    <a:pt x="460282" y="495300"/>
                  </a:lnTo>
                  <a:lnTo>
                    <a:pt x="280352" y="495300"/>
                  </a:lnTo>
                  <a:lnTo>
                    <a:pt x="231138" y="489631"/>
                  </a:lnTo>
                  <a:lnTo>
                    <a:pt x="185961" y="473485"/>
                  </a:lnTo>
                  <a:lnTo>
                    <a:pt x="146110" y="448149"/>
                  </a:lnTo>
                  <a:lnTo>
                    <a:pt x="112872" y="414912"/>
                  </a:lnTo>
                  <a:lnTo>
                    <a:pt x="87536" y="375061"/>
                  </a:lnTo>
                  <a:lnTo>
                    <a:pt x="71390" y="329884"/>
                  </a:lnTo>
                  <a:lnTo>
                    <a:pt x="65722" y="280670"/>
                  </a:lnTo>
                  <a:lnTo>
                    <a:pt x="71390" y="231455"/>
                  </a:lnTo>
                  <a:lnTo>
                    <a:pt x="87536" y="186279"/>
                  </a:lnTo>
                  <a:lnTo>
                    <a:pt x="112872" y="146427"/>
                  </a:lnTo>
                  <a:lnTo>
                    <a:pt x="146110" y="113190"/>
                  </a:lnTo>
                  <a:lnTo>
                    <a:pt x="185961" y="87854"/>
                  </a:lnTo>
                  <a:lnTo>
                    <a:pt x="231138" y="71708"/>
                  </a:lnTo>
                  <a:lnTo>
                    <a:pt x="280352" y="66040"/>
                  </a:lnTo>
                  <a:lnTo>
                    <a:pt x="460282" y="66040"/>
                  </a:lnTo>
                  <a:lnTo>
                    <a:pt x="446427" y="54154"/>
                  </a:lnTo>
                  <a:lnTo>
                    <a:pt x="409651" y="31329"/>
                  </a:lnTo>
                  <a:lnTo>
                    <a:pt x="369381" y="14309"/>
                  </a:lnTo>
                  <a:lnTo>
                    <a:pt x="326194" y="3673"/>
                  </a:lnTo>
                  <a:lnTo>
                    <a:pt x="280670" y="0"/>
                  </a:lnTo>
                  <a:close/>
                </a:path>
                <a:path w="561339" h="561339">
                  <a:moveTo>
                    <a:pt x="460282" y="66040"/>
                  </a:moveTo>
                  <a:lnTo>
                    <a:pt x="280352" y="66040"/>
                  </a:lnTo>
                  <a:lnTo>
                    <a:pt x="329566" y="71708"/>
                  </a:lnTo>
                  <a:lnTo>
                    <a:pt x="374743" y="87854"/>
                  </a:lnTo>
                  <a:lnTo>
                    <a:pt x="414594" y="113190"/>
                  </a:lnTo>
                  <a:lnTo>
                    <a:pt x="447832" y="146427"/>
                  </a:lnTo>
                  <a:lnTo>
                    <a:pt x="473168" y="186279"/>
                  </a:lnTo>
                  <a:lnTo>
                    <a:pt x="489314" y="231455"/>
                  </a:lnTo>
                  <a:lnTo>
                    <a:pt x="494982" y="280670"/>
                  </a:lnTo>
                  <a:lnTo>
                    <a:pt x="489314" y="329884"/>
                  </a:lnTo>
                  <a:lnTo>
                    <a:pt x="473168" y="375061"/>
                  </a:lnTo>
                  <a:lnTo>
                    <a:pt x="447832" y="414912"/>
                  </a:lnTo>
                  <a:lnTo>
                    <a:pt x="414594" y="448149"/>
                  </a:lnTo>
                  <a:lnTo>
                    <a:pt x="374743" y="473485"/>
                  </a:lnTo>
                  <a:lnTo>
                    <a:pt x="329566" y="489631"/>
                  </a:lnTo>
                  <a:lnTo>
                    <a:pt x="280352" y="495300"/>
                  </a:lnTo>
                  <a:lnTo>
                    <a:pt x="460282" y="495300"/>
                  </a:lnTo>
                  <a:lnTo>
                    <a:pt x="507185" y="446427"/>
                  </a:lnTo>
                  <a:lnTo>
                    <a:pt x="530010" y="409651"/>
                  </a:lnTo>
                  <a:lnTo>
                    <a:pt x="547030" y="369381"/>
                  </a:lnTo>
                  <a:lnTo>
                    <a:pt x="557666" y="326194"/>
                  </a:lnTo>
                  <a:lnTo>
                    <a:pt x="561340" y="280670"/>
                  </a:lnTo>
                  <a:lnTo>
                    <a:pt x="557666" y="235145"/>
                  </a:lnTo>
                  <a:lnTo>
                    <a:pt x="547030" y="191958"/>
                  </a:lnTo>
                  <a:lnTo>
                    <a:pt x="530010" y="151688"/>
                  </a:lnTo>
                  <a:lnTo>
                    <a:pt x="507185" y="114912"/>
                  </a:lnTo>
                  <a:lnTo>
                    <a:pt x="479131" y="82208"/>
                  </a:lnTo>
                  <a:lnTo>
                    <a:pt x="460282" y="66040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55849" y="3419474"/>
              <a:ext cx="226060" cy="228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9487" y="3398837"/>
              <a:ext cx="344170" cy="33147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04414" y="3377564"/>
              <a:ext cx="343535" cy="285750"/>
            </a:xfrm>
            <a:custGeom>
              <a:avLst/>
              <a:gdLst/>
              <a:ahLst/>
              <a:cxnLst/>
              <a:rect l="l" t="t" r="r" b="b"/>
              <a:pathLst>
                <a:path w="343535" h="285750">
                  <a:moveTo>
                    <a:pt x="270510" y="0"/>
                  </a:moveTo>
                  <a:lnTo>
                    <a:pt x="221847" y="4353"/>
                  </a:lnTo>
                  <a:lnTo>
                    <a:pt x="176062" y="16907"/>
                  </a:lnTo>
                  <a:lnTo>
                    <a:pt x="133914" y="36900"/>
                  </a:lnTo>
                  <a:lnTo>
                    <a:pt x="96164" y="63573"/>
                  </a:lnTo>
                  <a:lnTo>
                    <a:pt x="63573" y="96164"/>
                  </a:lnTo>
                  <a:lnTo>
                    <a:pt x="36900" y="133914"/>
                  </a:lnTo>
                  <a:lnTo>
                    <a:pt x="16907" y="176062"/>
                  </a:lnTo>
                  <a:lnTo>
                    <a:pt x="4353" y="221847"/>
                  </a:lnTo>
                  <a:lnTo>
                    <a:pt x="0" y="270510"/>
                  </a:lnTo>
                  <a:lnTo>
                    <a:pt x="635" y="285750"/>
                  </a:lnTo>
                  <a:lnTo>
                    <a:pt x="23495" y="285750"/>
                  </a:lnTo>
                  <a:lnTo>
                    <a:pt x="22542" y="270510"/>
                  </a:lnTo>
                  <a:lnTo>
                    <a:pt x="27584" y="220566"/>
                  </a:lnTo>
                  <a:lnTo>
                    <a:pt x="42043" y="174034"/>
                  </a:lnTo>
                  <a:lnTo>
                    <a:pt x="64919" y="131915"/>
                  </a:lnTo>
                  <a:lnTo>
                    <a:pt x="95210" y="95210"/>
                  </a:lnTo>
                  <a:lnTo>
                    <a:pt x="131915" y="64919"/>
                  </a:lnTo>
                  <a:lnTo>
                    <a:pt x="174034" y="42043"/>
                  </a:lnTo>
                  <a:lnTo>
                    <a:pt x="220566" y="27584"/>
                  </a:lnTo>
                  <a:lnTo>
                    <a:pt x="270510" y="22542"/>
                  </a:lnTo>
                  <a:lnTo>
                    <a:pt x="283254" y="22889"/>
                  </a:lnTo>
                  <a:lnTo>
                    <a:pt x="295790" y="23891"/>
                  </a:lnTo>
                  <a:lnTo>
                    <a:pt x="308148" y="25489"/>
                  </a:lnTo>
                  <a:lnTo>
                    <a:pt x="320357" y="27622"/>
                  </a:lnTo>
                  <a:lnTo>
                    <a:pt x="343535" y="33655"/>
                  </a:lnTo>
                  <a:lnTo>
                    <a:pt x="343535" y="10160"/>
                  </a:lnTo>
                  <a:lnTo>
                    <a:pt x="324802" y="5397"/>
                  </a:lnTo>
                  <a:lnTo>
                    <a:pt x="311586" y="3080"/>
                  </a:lnTo>
                  <a:lnTo>
                    <a:pt x="298132" y="1389"/>
                  </a:lnTo>
                  <a:lnTo>
                    <a:pt x="284440" y="352"/>
                  </a:lnTo>
                  <a:lnTo>
                    <a:pt x="270510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666239" y="3522979"/>
            <a:ext cx="4584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808080"/>
                </a:solidFill>
                <a:latin typeface="Roboto"/>
                <a:cs typeface="Roboto"/>
              </a:rPr>
              <a:t>202</a:t>
            </a:r>
            <a:r>
              <a:rPr dirty="0" sz="1600" spc="-195">
                <a:solidFill>
                  <a:srgbClr val="808080"/>
                </a:solidFill>
                <a:latin typeface="Roboto"/>
                <a:cs typeface="Roboto"/>
              </a:rPr>
              <a:t>0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22852" y="3534727"/>
            <a:ext cx="5124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95">
                <a:latin typeface="Roboto"/>
                <a:cs typeface="Roboto"/>
              </a:rPr>
              <a:t>5</a:t>
            </a:r>
            <a:r>
              <a:rPr dirty="0" sz="1600" spc="-210">
                <a:latin typeface="Roboto"/>
                <a:cs typeface="Roboto"/>
              </a:rPr>
              <a:t> </a:t>
            </a:r>
            <a:r>
              <a:rPr dirty="0" sz="1600" spc="-10">
                <a:latin typeface="Roboto"/>
                <a:cs typeface="Roboto"/>
              </a:rPr>
              <a:t>.</a:t>
            </a:r>
            <a:r>
              <a:rPr dirty="0" sz="1600" spc="-195">
                <a:latin typeface="Roboto"/>
                <a:cs typeface="Roboto"/>
              </a:rPr>
              <a:t>3</a:t>
            </a:r>
            <a:r>
              <a:rPr dirty="0" sz="1600" spc="-210">
                <a:latin typeface="Roboto"/>
                <a:cs typeface="Roboto"/>
              </a:rPr>
              <a:t> </a:t>
            </a:r>
            <a:r>
              <a:rPr dirty="0" sz="1600" spc="-195">
                <a:latin typeface="Roboto"/>
                <a:cs typeface="Roboto"/>
              </a:rPr>
              <a:t>1</a:t>
            </a:r>
            <a:r>
              <a:rPr dirty="0" sz="1600" spc="-210">
                <a:latin typeface="Roboto"/>
                <a:cs typeface="Roboto"/>
              </a:rPr>
              <a:t> </a:t>
            </a:r>
            <a:r>
              <a:rPr dirty="0" sz="1600" spc="-200">
                <a:latin typeface="Roboto"/>
                <a:cs typeface="Roboto"/>
              </a:rPr>
              <a:t>b</a:t>
            </a:r>
            <a:endParaRPr sz="1600">
              <a:latin typeface="Roboto"/>
              <a:cs typeface="Robo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249487" y="4122420"/>
            <a:ext cx="8448040" cy="738505"/>
            <a:chOff x="2249487" y="4122420"/>
            <a:chExt cx="8448040" cy="738505"/>
          </a:xfrm>
        </p:grpSpPr>
        <p:sp>
          <p:nvSpPr>
            <p:cNvPr id="31" name="object 31"/>
            <p:cNvSpPr/>
            <p:nvPr/>
          </p:nvSpPr>
          <p:spPr>
            <a:xfrm>
              <a:off x="2394902" y="4266565"/>
              <a:ext cx="8302625" cy="304800"/>
            </a:xfrm>
            <a:custGeom>
              <a:avLst/>
              <a:gdLst/>
              <a:ahLst/>
              <a:cxnLst/>
              <a:rect l="l" t="t" r="r" b="b"/>
              <a:pathLst>
                <a:path w="8302625" h="304800">
                  <a:moveTo>
                    <a:pt x="8149907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7769" y="200568"/>
                  </a:lnTo>
                  <a:lnTo>
                    <a:pt x="29405" y="242403"/>
                  </a:lnTo>
                  <a:lnTo>
                    <a:pt x="62396" y="275394"/>
                  </a:lnTo>
                  <a:lnTo>
                    <a:pt x="104231" y="297030"/>
                  </a:lnTo>
                  <a:lnTo>
                    <a:pt x="152400" y="304800"/>
                  </a:lnTo>
                  <a:lnTo>
                    <a:pt x="8149907" y="304800"/>
                  </a:lnTo>
                  <a:lnTo>
                    <a:pt x="8198075" y="297030"/>
                  </a:lnTo>
                  <a:lnTo>
                    <a:pt x="8239910" y="275394"/>
                  </a:lnTo>
                  <a:lnTo>
                    <a:pt x="8272901" y="242403"/>
                  </a:lnTo>
                  <a:lnTo>
                    <a:pt x="8294537" y="200568"/>
                  </a:lnTo>
                  <a:lnTo>
                    <a:pt x="8302307" y="152400"/>
                  </a:lnTo>
                  <a:lnTo>
                    <a:pt x="8294537" y="104231"/>
                  </a:lnTo>
                  <a:lnTo>
                    <a:pt x="8272901" y="62396"/>
                  </a:lnTo>
                  <a:lnTo>
                    <a:pt x="8239910" y="29405"/>
                  </a:lnTo>
                  <a:lnTo>
                    <a:pt x="8198075" y="7769"/>
                  </a:lnTo>
                  <a:lnTo>
                    <a:pt x="8149907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89810" y="4123372"/>
              <a:ext cx="6162040" cy="73723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286635" y="4122420"/>
              <a:ext cx="561340" cy="561340"/>
            </a:xfrm>
            <a:custGeom>
              <a:avLst/>
              <a:gdLst/>
              <a:ahLst/>
              <a:cxnLst/>
              <a:rect l="l" t="t" r="r" b="b"/>
              <a:pathLst>
                <a:path w="561339" h="561339">
                  <a:moveTo>
                    <a:pt x="280670" y="0"/>
                  </a:moveTo>
                  <a:lnTo>
                    <a:pt x="235145" y="3673"/>
                  </a:lnTo>
                  <a:lnTo>
                    <a:pt x="191958" y="14309"/>
                  </a:lnTo>
                  <a:lnTo>
                    <a:pt x="151688" y="31329"/>
                  </a:lnTo>
                  <a:lnTo>
                    <a:pt x="114912" y="54154"/>
                  </a:lnTo>
                  <a:lnTo>
                    <a:pt x="82208" y="82208"/>
                  </a:lnTo>
                  <a:lnTo>
                    <a:pt x="54154" y="114912"/>
                  </a:lnTo>
                  <a:lnTo>
                    <a:pt x="31329" y="151688"/>
                  </a:lnTo>
                  <a:lnTo>
                    <a:pt x="14309" y="191958"/>
                  </a:lnTo>
                  <a:lnTo>
                    <a:pt x="3673" y="235145"/>
                  </a:lnTo>
                  <a:lnTo>
                    <a:pt x="0" y="280670"/>
                  </a:lnTo>
                  <a:lnTo>
                    <a:pt x="3673" y="326194"/>
                  </a:lnTo>
                  <a:lnTo>
                    <a:pt x="14309" y="369381"/>
                  </a:lnTo>
                  <a:lnTo>
                    <a:pt x="31329" y="409651"/>
                  </a:lnTo>
                  <a:lnTo>
                    <a:pt x="54154" y="446427"/>
                  </a:lnTo>
                  <a:lnTo>
                    <a:pt x="82208" y="479131"/>
                  </a:lnTo>
                  <a:lnTo>
                    <a:pt x="114912" y="507185"/>
                  </a:lnTo>
                  <a:lnTo>
                    <a:pt x="151688" y="530010"/>
                  </a:lnTo>
                  <a:lnTo>
                    <a:pt x="191958" y="547030"/>
                  </a:lnTo>
                  <a:lnTo>
                    <a:pt x="235145" y="557666"/>
                  </a:lnTo>
                  <a:lnTo>
                    <a:pt x="280670" y="561340"/>
                  </a:lnTo>
                  <a:lnTo>
                    <a:pt x="326194" y="557666"/>
                  </a:lnTo>
                  <a:lnTo>
                    <a:pt x="369381" y="547030"/>
                  </a:lnTo>
                  <a:lnTo>
                    <a:pt x="409651" y="530010"/>
                  </a:lnTo>
                  <a:lnTo>
                    <a:pt x="446427" y="507185"/>
                  </a:lnTo>
                  <a:lnTo>
                    <a:pt x="460282" y="495300"/>
                  </a:lnTo>
                  <a:lnTo>
                    <a:pt x="280352" y="495300"/>
                  </a:lnTo>
                  <a:lnTo>
                    <a:pt x="231138" y="489631"/>
                  </a:lnTo>
                  <a:lnTo>
                    <a:pt x="185961" y="473485"/>
                  </a:lnTo>
                  <a:lnTo>
                    <a:pt x="146110" y="448149"/>
                  </a:lnTo>
                  <a:lnTo>
                    <a:pt x="112872" y="414912"/>
                  </a:lnTo>
                  <a:lnTo>
                    <a:pt x="87536" y="375061"/>
                  </a:lnTo>
                  <a:lnTo>
                    <a:pt x="71390" y="329884"/>
                  </a:lnTo>
                  <a:lnTo>
                    <a:pt x="65722" y="280670"/>
                  </a:lnTo>
                  <a:lnTo>
                    <a:pt x="71390" y="231455"/>
                  </a:lnTo>
                  <a:lnTo>
                    <a:pt x="87536" y="186279"/>
                  </a:lnTo>
                  <a:lnTo>
                    <a:pt x="112872" y="146427"/>
                  </a:lnTo>
                  <a:lnTo>
                    <a:pt x="146110" y="113190"/>
                  </a:lnTo>
                  <a:lnTo>
                    <a:pt x="185961" y="87854"/>
                  </a:lnTo>
                  <a:lnTo>
                    <a:pt x="231138" y="71708"/>
                  </a:lnTo>
                  <a:lnTo>
                    <a:pt x="280352" y="66040"/>
                  </a:lnTo>
                  <a:lnTo>
                    <a:pt x="460282" y="66040"/>
                  </a:lnTo>
                  <a:lnTo>
                    <a:pt x="446427" y="54154"/>
                  </a:lnTo>
                  <a:lnTo>
                    <a:pt x="409651" y="31329"/>
                  </a:lnTo>
                  <a:lnTo>
                    <a:pt x="369381" y="14309"/>
                  </a:lnTo>
                  <a:lnTo>
                    <a:pt x="326194" y="3673"/>
                  </a:lnTo>
                  <a:lnTo>
                    <a:pt x="280670" y="0"/>
                  </a:lnTo>
                  <a:close/>
                </a:path>
                <a:path w="561339" h="561339">
                  <a:moveTo>
                    <a:pt x="460282" y="66040"/>
                  </a:moveTo>
                  <a:lnTo>
                    <a:pt x="280352" y="66040"/>
                  </a:lnTo>
                  <a:lnTo>
                    <a:pt x="329566" y="71708"/>
                  </a:lnTo>
                  <a:lnTo>
                    <a:pt x="374743" y="87854"/>
                  </a:lnTo>
                  <a:lnTo>
                    <a:pt x="414594" y="113190"/>
                  </a:lnTo>
                  <a:lnTo>
                    <a:pt x="447832" y="146427"/>
                  </a:lnTo>
                  <a:lnTo>
                    <a:pt x="473168" y="186279"/>
                  </a:lnTo>
                  <a:lnTo>
                    <a:pt x="489314" y="231455"/>
                  </a:lnTo>
                  <a:lnTo>
                    <a:pt x="494982" y="280670"/>
                  </a:lnTo>
                  <a:lnTo>
                    <a:pt x="489314" y="329884"/>
                  </a:lnTo>
                  <a:lnTo>
                    <a:pt x="473168" y="375061"/>
                  </a:lnTo>
                  <a:lnTo>
                    <a:pt x="447832" y="414912"/>
                  </a:lnTo>
                  <a:lnTo>
                    <a:pt x="414594" y="448149"/>
                  </a:lnTo>
                  <a:lnTo>
                    <a:pt x="374743" y="473485"/>
                  </a:lnTo>
                  <a:lnTo>
                    <a:pt x="329566" y="489631"/>
                  </a:lnTo>
                  <a:lnTo>
                    <a:pt x="280352" y="495300"/>
                  </a:lnTo>
                  <a:lnTo>
                    <a:pt x="460282" y="495300"/>
                  </a:lnTo>
                  <a:lnTo>
                    <a:pt x="507185" y="446427"/>
                  </a:lnTo>
                  <a:lnTo>
                    <a:pt x="530010" y="409651"/>
                  </a:lnTo>
                  <a:lnTo>
                    <a:pt x="547030" y="369381"/>
                  </a:lnTo>
                  <a:lnTo>
                    <a:pt x="557666" y="326194"/>
                  </a:lnTo>
                  <a:lnTo>
                    <a:pt x="561340" y="280670"/>
                  </a:lnTo>
                  <a:lnTo>
                    <a:pt x="557666" y="235145"/>
                  </a:lnTo>
                  <a:lnTo>
                    <a:pt x="547030" y="191958"/>
                  </a:lnTo>
                  <a:lnTo>
                    <a:pt x="530010" y="151688"/>
                  </a:lnTo>
                  <a:lnTo>
                    <a:pt x="507185" y="114912"/>
                  </a:lnTo>
                  <a:lnTo>
                    <a:pt x="479131" y="82208"/>
                  </a:lnTo>
                  <a:lnTo>
                    <a:pt x="460282" y="66040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55849" y="4168140"/>
              <a:ext cx="226060" cy="22828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9487" y="4147185"/>
              <a:ext cx="344170" cy="33147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304414" y="4126230"/>
              <a:ext cx="343535" cy="285750"/>
            </a:xfrm>
            <a:custGeom>
              <a:avLst/>
              <a:gdLst/>
              <a:ahLst/>
              <a:cxnLst/>
              <a:rect l="l" t="t" r="r" b="b"/>
              <a:pathLst>
                <a:path w="343535" h="285750">
                  <a:moveTo>
                    <a:pt x="270510" y="0"/>
                  </a:moveTo>
                  <a:lnTo>
                    <a:pt x="221847" y="4353"/>
                  </a:lnTo>
                  <a:lnTo>
                    <a:pt x="176062" y="16907"/>
                  </a:lnTo>
                  <a:lnTo>
                    <a:pt x="133914" y="36900"/>
                  </a:lnTo>
                  <a:lnTo>
                    <a:pt x="96164" y="63573"/>
                  </a:lnTo>
                  <a:lnTo>
                    <a:pt x="63573" y="96164"/>
                  </a:lnTo>
                  <a:lnTo>
                    <a:pt x="36900" y="133914"/>
                  </a:lnTo>
                  <a:lnTo>
                    <a:pt x="16907" y="176062"/>
                  </a:lnTo>
                  <a:lnTo>
                    <a:pt x="4353" y="221847"/>
                  </a:lnTo>
                  <a:lnTo>
                    <a:pt x="0" y="270510"/>
                  </a:lnTo>
                  <a:lnTo>
                    <a:pt x="635" y="285750"/>
                  </a:lnTo>
                  <a:lnTo>
                    <a:pt x="23495" y="285750"/>
                  </a:lnTo>
                  <a:lnTo>
                    <a:pt x="22542" y="270510"/>
                  </a:lnTo>
                  <a:lnTo>
                    <a:pt x="27584" y="220566"/>
                  </a:lnTo>
                  <a:lnTo>
                    <a:pt x="42043" y="174034"/>
                  </a:lnTo>
                  <a:lnTo>
                    <a:pt x="64919" y="131915"/>
                  </a:lnTo>
                  <a:lnTo>
                    <a:pt x="95210" y="95210"/>
                  </a:lnTo>
                  <a:lnTo>
                    <a:pt x="131915" y="64919"/>
                  </a:lnTo>
                  <a:lnTo>
                    <a:pt x="174034" y="42043"/>
                  </a:lnTo>
                  <a:lnTo>
                    <a:pt x="220566" y="27584"/>
                  </a:lnTo>
                  <a:lnTo>
                    <a:pt x="270510" y="22542"/>
                  </a:lnTo>
                  <a:lnTo>
                    <a:pt x="283254" y="22889"/>
                  </a:lnTo>
                  <a:lnTo>
                    <a:pt x="295790" y="23891"/>
                  </a:lnTo>
                  <a:lnTo>
                    <a:pt x="308148" y="25489"/>
                  </a:lnTo>
                  <a:lnTo>
                    <a:pt x="320357" y="27622"/>
                  </a:lnTo>
                  <a:lnTo>
                    <a:pt x="343535" y="33655"/>
                  </a:lnTo>
                  <a:lnTo>
                    <a:pt x="343535" y="10160"/>
                  </a:lnTo>
                  <a:lnTo>
                    <a:pt x="324802" y="5397"/>
                  </a:lnTo>
                  <a:lnTo>
                    <a:pt x="311586" y="3080"/>
                  </a:lnTo>
                  <a:lnTo>
                    <a:pt x="298132" y="1389"/>
                  </a:lnTo>
                  <a:lnTo>
                    <a:pt x="284440" y="352"/>
                  </a:lnTo>
                  <a:lnTo>
                    <a:pt x="270510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666239" y="4269422"/>
            <a:ext cx="4584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808080"/>
                </a:solidFill>
                <a:latin typeface="Roboto"/>
                <a:cs typeface="Roboto"/>
              </a:rPr>
              <a:t>202</a:t>
            </a:r>
            <a:r>
              <a:rPr dirty="0" sz="1600" spc="-195">
                <a:solidFill>
                  <a:srgbClr val="808080"/>
                </a:solidFill>
                <a:latin typeface="Roboto"/>
                <a:cs typeface="Roboto"/>
              </a:rPr>
              <a:t>1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122852" y="4281170"/>
            <a:ext cx="5124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95">
                <a:latin typeface="Roboto"/>
                <a:cs typeface="Roboto"/>
              </a:rPr>
              <a:t>5</a:t>
            </a:r>
            <a:r>
              <a:rPr dirty="0" sz="1600" spc="-210">
                <a:latin typeface="Roboto"/>
                <a:cs typeface="Roboto"/>
              </a:rPr>
              <a:t> </a:t>
            </a:r>
            <a:r>
              <a:rPr dirty="0" sz="1600" spc="-10">
                <a:latin typeface="Roboto"/>
                <a:cs typeface="Roboto"/>
              </a:rPr>
              <a:t>.</a:t>
            </a:r>
            <a:r>
              <a:rPr dirty="0" sz="1600" spc="-195">
                <a:latin typeface="Roboto"/>
                <a:cs typeface="Roboto"/>
              </a:rPr>
              <a:t>3</a:t>
            </a:r>
            <a:r>
              <a:rPr dirty="0" sz="1600" spc="-210">
                <a:latin typeface="Roboto"/>
                <a:cs typeface="Roboto"/>
              </a:rPr>
              <a:t> </a:t>
            </a:r>
            <a:r>
              <a:rPr dirty="0" sz="1600" spc="-195">
                <a:latin typeface="Roboto"/>
                <a:cs typeface="Roboto"/>
              </a:rPr>
              <a:t>6</a:t>
            </a:r>
            <a:r>
              <a:rPr dirty="0" sz="1600" spc="-210">
                <a:latin typeface="Roboto"/>
                <a:cs typeface="Roboto"/>
              </a:rPr>
              <a:t> </a:t>
            </a:r>
            <a:r>
              <a:rPr dirty="0" sz="1600" spc="-200">
                <a:latin typeface="Roboto"/>
                <a:cs typeface="Roboto"/>
              </a:rPr>
              <a:t>b</a:t>
            </a:r>
            <a:endParaRPr sz="1600">
              <a:latin typeface="Roboto"/>
              <a:cs typeface="Robot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249487" y="4857114"/>
            <a:ext cx="8448040" cy="738505"/>
            <a:chOff x="2249487" y="4857114"/>
            <a:chExt cx="8448040" cy="738505"/>
          </a:xfrm>
        </p:grpSpPr>
        <p:sp>
          <p:nvSpPr>
            <p:cNvPr id="40" name="object 40"/>
            <p:cNvSpPr/>
            <p:nvPr/>
          </p:nvSpPr>
          <p:spPr>
            <a:xfrm>
              <a:off x="2394902" y="4970779"/>
              <a:ext cx="8302625" cy="304800"/>
            </a:xfrm>
            <a:custGeom>
              <a:avLst/>
              <a:gdLst/>
              <a:ahLst/>
              <a:cxnLst/>
              <a:rect l="l" t="t" r="r" b="b"/>
              <a:pathLst>
                <a:path w="8302625" h="304800">
                  <a:moveTo>
                    <a:pt x="8149907" y="0"/>
                  </a:moveTo>
                  <a:lnTo>
                    <a:pt x="152400" y="0"/>
                  </a:ln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7769" y="200568"/>
                  </a:lnTo>
                  <a:lnTo>
                    <a:pt x="29405" y="242403"/>
                  </a:lnTo>
                  <a:lnTo>
                    <a:pt x="62396" y="275394"/>
                  </a:lnTo>
                  <a:lnTo>
                    <a:pt x="104231" y="297030"/>
                  </a:lnTo>
                  <a:lnTo>
                    <a:pt x="152400" y="304800"/>
                  </a:lnTo>
                  <a:lnTo>
                    <a:pt x="8149907" y="304800"/>
                  </a:lnTo>
                  <a:lnTo>
                    <a:pt x="8198075" y="297030"/>
                  </a:lnTo>
                  <a:lnTo>
                    <a:pt x="8239910" y="275394"/>
                  </a:lnTo>
                  <a:lnTo>
                    <a:pt x="8272901" y="242403"/>
                  </a:lnTo>
                  <a:lnTo>
                    <a:pt x="8294537" y="200568"/>
                  </a:lnTo>
                  <a:lnTo>
                    <a:pt x="8302307" y="152400"/>
                  </a:lnTo>
                  <a:lnTo>
                    <a:pt x="8294537" y="104231"/>
                  </a:lnTo>
                  <a:lnTo>
                    <a:pt x="8272901" y="62396"/>
                  </a:lnTo>
                  <a:lnTo>
                    <a:pt x="8239910" y="29405"/>
                  </a:lnTo>
                  <a:lnTo>
                    <a:pt x="8198075" y="7769"/>
                  </a:lnTo>
                  <a:lnTo>
                    <a:pt x="8149907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9810" y="4858384"/>
              <a:ext cx="6647180" cy="73691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286635" y="4857114"/>
              <a:ext cx="561340" cy="561340"/>
            </a:xfrm>
            <a:custGeom>
              <a:avLst/>
              <a:gdLst/>
              <a:ahLst/>
              <a:cxnLst/>
              <a:rect l="l" t="t" r="r" b="b"/>
              <a:pathLst>
                <a:path w="561339" h="561339">
                  <a:moveTo>
                    <a:pt x="280670" y="0"/>
                  </a:moveTo>
                  <a:lnTo>
                    <a:pt x="235145" y="3673"/>
                  </a:lnTo>
                  <a:lnTo>
                    <a:pt x="191958" y="14309"/>
                  </a:lnTo>
                  <a:lnTo>
                    <a:pt x="151688" y="31329"/>
                  </a:lnTo>
                  <a:lnTo>
                    <a:pt x="114912" y="54154"/>
                  </a:lnTo>
                  <a:lnTo>
                    <a:pt x="82208" y="82208"/>
                  </a:lnTo>
                  <a:lnTo>
                    <a:pt x="54154" y="114912"/>
                  </a:lnTo>
                  <a:lnTo>
                    <a:pt x="31329" y="151688"/>
                  </a:lnTo>
                  <a:lnTo>
                    <a:pt x="14309" y="191958"/>
                  </a:lnTo>
                  <a:lnTo>
                    <a:pt x="3673" y="235145"/>
                  </a:lnTo>
                  <a:lnTo>
                    <a:pt x="0" y="280670"/>
                  </a:lnTo>
                  <a:lnTo>
                    <a:pt x="3673" y="326194"/>
                  </a:lnTo>
                  <a:lnTo>
                    <a:pt x="14309" y="369381"/>
                  </a:lnTo>
                  <a:lnTo>
                    <a:pt x="31329" y="409651"/>
                  </a:lnTo>
                  <a:lnTo>
                    <a:pt x="54154" y="446427"/>
                  </a:lnTo>
                  <a:lnTo>
                    <a:pt x="82208" y="479131"/>
                  </a:lnTo>
                  <a:lnTo>
                    <a:pt x="114912" y="507185"/>
                  </a:lnTo>
                  <a:lnTo>
                    <a:pt x="151688" y="530010"/>
                  </a:lnTo>
                  <a:lnTo>
                    <a:pt x="191958" y="547030"/>
                  </a:lnTo>
                  <a:lnTo>
                    <a:pt x="235145" y="557666"/>
                  </a:lnTo>
                  <a:lnTo>
                    <a:pt x="280670" y="561340"/>
                  </a:lnTo>
                  <a:lnTo>
                    <a:pt x="326194" y="557666"/>
                  </a:lnTo>
                  <a:lnTo>
                    <a:pt x="369381" y="547030"/>
                  </a:lnTo>
                  <a:lnTo>
                    <a:pt x="409651" y="530010"/>
                  </a:lnTo>
                  <a:lnTo>
                    <a:pt x="446427" y="507185"/>
                  </a:lnTo>
                  <a:lnTo>
                    <a:pt x="460282" y="495300"/>
                  </a:lnTo>
                  <a:lnTo>
                    <a:pt x="280352" y="495300"/>
                  </a:lnTo>
                  <a:lnTo>
                    <a:pt x="231138" y="489631"/>
                  </a:lnTo>
                  <a:lnTo>
                    <a:pt x="185961" y="473485"/>
                  </a:lnTo>
                  <a:lnTo>
                    <a:pt x="146110" y="448149"/>
                  </a:lnTo>
                  <a:lnTo>
                    <a:pt x="112872" y="414912"/>
                  </a:lnTo>
                  <a:lnTo>
                    <a:pt x="87536" y="375061"/>
                  </a:lnTo>
                  <a:lnTo>
                    <a:pt x="71390" y="329884"/>
                  </a:lnTo>
                  <a:lnTo>
                    <a:pt x="65722" y="280670"/>
                  </a:lnTo>
                  <a:lnTo>
                    <a:pt x="71390" y="231455"/>
                  </a:lnTo>
                  <a:lnTo>
                    <a:pt x="87536" y="186279"/>
                  </a:lnTo>
                  <a:lnTo>
                    <a:pt x="112872" y="146427"/>
                  </a:lnTo>
                  <a:lnTo>
                    <a:pt x="146110" y="113190"/>
                  </a:lnTo>
                  <a:lnTo>
                    <a:pt x="185961" y="87854"/>
                  </a:lnTo>
                  <a:lnTo>
                    <a:pt x="231138" y="71708"/>
                  </a:lnTo>
                  <a:lnTo>
                    <a:pt x="280352" y="66040"/>
                  </a:lnTo>
                  <a:lnTo>
                    <a:pt x="460282" y="66040"/>
                  </a:lnTo>
                  <a:lnTo>
                    <a:pt x="446427" y="54154"/>
                  </a:lnTo>
                  <a:lnTo>
                    <a:pt x="409651" y="31329"/>
                  </a:lnTo>
                  <a:lnTo>
                    <a:pt x="369381" y="14309"/>
                  </a:lnTo>
                  <a:lnTo>
                    <a:pt x="326194" y="3673"/>
                  </a:lnTo>
                  <a:lnTo>
                    <a:pt x="280670" y="0"/>
                  </a:lnTo>
                  <a:close/>
                </a:path>
                <a:path w="561339" h="561339">
                  <a:moveTo>
                    <a:pt x="460282" y="66040"/>
                  </a:moveTo>
                  <a:lnTo>
                    <a:pt x="280352" y="66040"/>
                  </a:lnTo>
                  <a:lnTo>
                    <a:pt x="329566" y="71708"/>
                  </a:lnTo>
                  <a:lnTo>
                    <a:pt x="374743" y="87854"/>
                  </a:lnTo>
                  <a:lnTo>
                    <a:pt x="414594" y="113190"/>
                  </a:lnTo>
                  <a:lnTo>
                    <a:pt x="447832" y="146427"/>
                  </a:lnTo>
                  <a:lnTo>
                    <a:pt x="473168" y="186279"/>
                  </a:lnTo>
                  <a:lnTo>
                    <a:pt x="489314" y="231455"/>
                  </a:lnTo>
                  <a:lnTo>
                    <a:pt x="494982" y="280670"/>
                  </a:lnTo>
                  <a:lnTo>
                    <a:pt x="489314" y="329884"/>
                  </a:lnTo>
                  <a:lnTo>
                    <a:pt x="473168" y="375061"/>
                  </a:lnTo>
                  <a:lnTo>
                    <a:pt x="447832" y="414912"/>
                  </a:lnTo>
                  <a:lnTo>
                    <a:pt x="414594" y="448149"/>
                  </a:lnTo>
                  <a:lnTo>
                    <a:pt x="374743" y="473485"/>
                  </a:lnTo>
                  <a:lnTo>
                    <a:pt x="329566" y="489631"/>
                  </a:lnTo>
                  <a:lnTo>
                    <a:pt x="280352" y="495300"/>
                  </a:lnTo>
                  <a:lnTo>
                    <a:pt x="460282" y="495300"/>
                  </a:lnTo>
                  <a:lnTo>
                    <a:pt x="507185" y="446427"/>
                  </a:lnTo>
                  <a:lnTo>
                    <a:pt x="530010" y="409651"/>
                  </a:lnTo>
                  <a:lnTo>
                    <a:pt x="547030" y="369381"/>
                  </a:lnTo>
                  <a:lnTo>
                    <a:pt x="557666" y="326194"/>
                  </a:lnTo>
                  <a:lnTo>
                    <a:pt x="561340" y="280670"/>
                  </a:lnTo>
                  <a:lnTo>
                    <a:pt x="557666" y="235145"/>
                  </a:lnTo>
                  <a:lnTo>
                    <a:pt x="547030" y="191958"/>
                  </a:lnTo>
                  <a:lnTo>
                    <a:pt x="530010" y="151688"/>
                  </a:lnTo>
                  <a:lnTo>
                    <a:pt x="507185" y="114912"/>
                  </a:lnTo>
                  <a:lnTo>
                    <a:pt x="479131" y="82208"/>
                  </a:lnTo>
                  <a:lnTo>
                    <a:pt x="460282" y="66040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55849" y="4902834"/>
              <a:ext cx="226060" cy="2286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9487" y="4882197"/>
              <a:ext cx="344170" cy="33147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304414" y="4860924"/>
              <a:ext cx="343535" cy="285750"/>
            </a:xfrm>
            <a:custGeom>
              <a:avLst/>
              <a:gdLst/>
              <a:ahLst/>
              <a:cxnLst/>
              <a:rect l="l" t="t" r="r" b="b"/>
              <a:pathLst>
                <a:path w="343535" h="285750">
                  <a:moveTo>
                    <a:pt x="270510" y="0"/>
                  </a:moveTo>
                  <a:lnTo>
                    <a:pt x="221847" y="4353"/>
                  </a:lnTo>
                  <a:lnTo>
                    <a:pt x="176062" y="16907"/>
                  </a:lnTo>
                  <a:lnTo>
                    <a:pt x="133914" y="36900"/>
                  </a:lnTo>
                  <a:lnTo>
                    <a:pt x="96164" y="63573"/>
                  </a:lnTo>
                  <a:lnTo>
                    <a:pt x="63573" y="96164"/>
                  </a:lnTo>
                  <a:lnTo>
                    <a:pt x="36900" y="133914"/>
                  </a:lnTo>
                  <a:lnTo>
                    <a:pt x="16907" y="176062"/>
                  </a:lnTo>
                  <a:lnTo>
                    <a:pt x="4353" y="221847"/>
                  </a:lnTo>
                  <a:lnTo>
                    <a:pt x="0" y="270510"/>
                  </a:lnTo>
                  <a:lnTo>
                    <a:pt x="635" y="285750"/>
                  </a:lnTo>
                  <a:lnTo>
                    <a:pt x="23495" y="285750"/>
                  </a:lnTo>
                  <a:lnTo>
                    <a:pt x="22542" y="270510"/>
                  </a:lnTo>
                  <a:lnTo>
                    <a:pt x="27584" y="220566"/>
                  </a:lnTo>
                  <a:lnTo>
                    <a:pt x="42043" y="174034"/>
                  </a:lnTo>
                  <a:lnTo>
                    <a:pt x="64919" y="131915"/>
                  </a:lnTo>
                  <a:lnTo>
                    <a:pt x="95210" y="95210"/>
                  </a:lnTo>
                  <a:lnTo>
                    <a:pt x="131915" y="64919"/>
                  </a:lnTo>
                  <a:lnTo>
                    <a:pt x="174034" y="42043"/>
                  </a:lnTo>
                  <a:lnTo>
                    <a:pt x="220566" y="27584"/>
                  </a:lnTo>
                  <a:lnTo>
                    <a:pt x="270510" y="22542"/>
                  </a:lnTo>
                  <a:lnTo>
                    <a:pt x="283254" y="22889"/>
                  </a:lnTo>
                  <a:lnTo>
                    <a:pt x="295790" y="23891"/>
                  </a:lnTo>
                  <a:lnTo>
                    <a:pt x="308148" y="25489"/>
                  </a:lnTo>
                  <a:lnTo>
                    <a:pt x="320357" y="27622"/>
                  </a:lnTo>
                  <a:lnTo>
                    <a:pt x="343535" y="33655"/>
                  </a:lnTo>
                  <a:lnTo>
                    <a:pt x="343535" y="10160"/>
                  </a:lnTo>
                  <a:lnTo>
                    <a:pt x="324802" y="5397"/>
                  </a:lnTo>
                  <a:lnTo>
                    <a:pt x="311586" y="3080"/>
                  </a:lnTo>
                  <a:lnTo>
                    <a:pt x="298132" y="1389"/>
                  </a:lnTo>
                  <a:lnTo>
                    <a:pt x="284440" y="352"/>
                  </a:lnTo>
                  <a:lnTo>
                    <a:pt x="270510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666239" y="4973637"/>
            <a:ext cx="4584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808080"/>
                </a:solidFill>
                <a:latin typeface="Roboto"/>
                <a:cs typeface="Roboto"/>
              </a:rPr>
              <a:t>202</a:t>
            </a:r>
            <a:r>
              <a:rPr dirty="0" sz="1600" spc="-195">
                <a:solidFill>
                  <a:srgbClr val="808080"/>
                </a:solidFill>
                <a:latin typeface="Roboto"/>
                <a:cs typeface="Roboto"/>
              </a:rPr>
              <a:t>2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122852" y="4985384"/>
            <a:ext cx="3981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95">
                <a:latin typeface="Roboto"/>
                <a:cs typeface="Roboto"/>
              </a:rPr>
              <a:t>5</a:t>
            </a:r>
            <a:r>
              <a:rPr dirty="0" sz="1600" spc="-210">
                <a:latin typeface="Roboto"/>
                <a:cs typeface="Roboto"/>
              </a:rPr>
              <a:t> </a:t>
            </a:r>
            <a:r>
              <a:rPr dirty="0" sz="1600" spc="-10">
                <a:latin typeface="Roboto"/>
                <a:cs typeface="Roboto"/>
              </a:rPr>
              <a:t>.</a:t>
            </a:r>
            <a:r>
              <a:rPr dirty="0" sz="1600" spc="-195">
                <a:latin typeface="Roboto"/>
                <a:cs typeface="Roboto"/>
              </a:rPr>
              <a:t>4</a:t>
            </a:r>
            <a:r>
              <a:rPr dirty="0" sz="1600" spc="-210">
                <a:latin typeface="Roboto"/>
                <a:cs typeface="Roboto"/>
              </a:rPr>
              <a:t> </a:t>
            </a:r>
            <a:r>
              <a:rPr dirty="0" sz="1600" spc="-200">
                <a:latin typeface="Roboto"/>
                <a:cs typeface="Roboto"/>
              </a:rPr>
              <a:t>b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2024697" y="229234"/>
            <a:ext cx="811784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60">
                <a:solidFill>
                  <a:srgbClr val="808080"/>
                </a:solidFill>
              </a:rPr>
              <a:t>S</a:t>
            </a:r>
            <a:r>
              <a:rPr dirty="0" sz="3200" spc="-35">
                <a:solidFill>
                  <a:srgbClr val="808080"/>
                </a:solidFill>
              </a:rPr>
              <a:t>t</a:t>
            </a:r>
            <a:r>
              <a:rPr dirty="0" sz="3200" spc="-20">
                <a:solidFill>
                  <a:srgbClr val="808080"/>
                </a:solidFill>
              </a:rPr>
              <a:t>a</a:t>
            </a:r>
            <a:r>
              <a:rPr dirty="0" sz="3200" spc="-35">
                <a:solidFill>
                  <a:srgbClr val="808080"/>
                </a:solidFill>
              </a:rPr>
              <a:t>t</a:t>
            </a:r>
            <a:r>
              <a:rPr dirty="0" sz="3200" spc="-35">
                <a:solidFill>
                  <a:srgbClr val="808080"/>
                </a:solidFill>
              </a:rPr>
              <a:t>i</a:t>
            </a:r>
            <a:r>
              <a:rPr dirty="0" sz="3200" spc="-25">
                <a:solidFill>
                  <a:srgbClr val="808080"/>
                </a:solidFill>
              </a:rPr>
              <a:t>s</a:t>
            </a:r>
            <a:r>
              <a:rPr dirty="0" sz="3200" spc="-35">
                <a:solidFill>
                  <a:srgbClr val="808080"/>
                </a:solidFill>
              </a:rPr>
              <a:t>t</a:t>
            </a:r>
            <a:r>
              <a:rPr dirty="0" sz="3200" spc="-35">
                <a:solidFill>
                  <a:srgbClr val="808080"/>
                </a:solidFill>
              </a:rPr>
              <a:t>i</a:t>
            </a:r>
            <a:r>
              <a:rPr dirty="0" sz="3200" spc="-5">
                <a:solidFill>
                  <a:srgbClr val="808080"/>
                </a:solidFill>
              </a:rPr>
              <a:t>c</a:t>
            </a:r>
            <a:r>
              <a:rPr dirty="0" sz="3200" spc="-20">
                <a:solidFill>
                  <a:srgbClr val="808080"/>
                </a:solidFill>
              </a:rPr>
              <a:t>a</a:t>
            </a:r>
            <a:r>
              <a:rPr dirty="0" sz="3200" spc="760">
                <a:solidFill>
                  <a:srgbClr val="808080"/>
                </a:solidFill>
              </a:rPr>
              <a:t>l</a:t>
            </a:r>
            <a:r>
              <a:rPr dirty="0" sz="3200" spc="-750">
                <a:solidFill>
                  <a:srgbClr val="808080"/>
                </a:solidFill>
              </a:rPr>
              <a:t>D</a:t>
            </a:r>
            <a:r>
              <a:rPr dirty="0" sz="3200" spc="-120">
                <a:solidFill>
                  <a:srgbClr val="808080"/>
                </a:solidFill>
              </a:rPr>
              <a:t> </a:t>
            </a:r>
            <a:r>
              <a:rPr dirty="0" sz="3200" spc="-20">
                <a:solidFill>
                  <a:srgbClr val="808080"/>
                </a:solidFill>
              </a:rPr>
              <a:t>a</a:t>
            </a:r>
            <a:r>
              <a:rPr dirty="0" sz="3200" spc="-35">
                <a:solidFill>
                  <a:srgbClr val="808080"/>
                </a:solidFill>
              </a:rPr>
              <a:t>t</a:t>
            </a:r>
            <a:r>
              <a:rPr dirty="0" sz="3200" spc="-20">
                <a:solidFill>
                  <a:srgbClr val="808080"/>
                </a:solidFill>
              </a:rPr>
              <a:t>a</a:t>
            </a:r>
            <a:r>
              <a:rPr dirty="0" sz="3200">
                <a:solidFill>
                  <a:srgbClr val="808080"/>
                </a:solidFill>
              </a:rPr>
              <a:t> </a:t>
            </a:r>
            <a:r>
              <a:rPr dirty="0" sz="3200" spc="-400">
                <a:solidFill>
                  <a:srgbClr val="808080"/>
                </a:solidFill>
              </a:rPr>
              <a:t>o</a:t>
            </a:r>
            <a:r>
              <a:rPr dirty="0" sz="3200" spc="-395">
                <a:solidFill>
                  <a:srgbClr val="808080"/>
                </a:solidFill>
              </a:rPr>
              <a:t> </a:t>
            </a:r>
            <a:r>
              <a:rPr dirty="0" sz="3200" spc="365">
                <a:solidFill>
                  <a:srgbClr val="808080"/>
                </a:solidFill>
              </a:rPr>
              <a:t>f</a:t>
            </a:r>
            <a:r>
              <a:rPr dirty="0" sz="3200" spc="-310">
                <a:solidFill>
                  <a:srgbClr val="808080"/>
                </a:solidFill>
              </a:rPr>
              <a:t> </a:t>
            </a:r>
            <a:r>
              <a:rPr dirty="0" sz="3200" spc="175">
                <a:solidFill>
                  <a:srgbClr val="808080"/>
                </a:solidFill>
              </a:rPr>
              <a:t>Ľ</a:t>
            </a:r>
            <a:r>
              <a:rPr dirty="0" sz="3200" spc="15">
                <a:solidFill>
                  <a:srgbClr val="808080"/>
                </a:solidFill>
              </a:rPr>
              <a:t>V</a:t>
            </a:r>
            <a:r>
              <a:rPr dirty="0" sz="3200">
                <a:solidFill>
                  <a:srgbClr val="808080"/>
                </a:solidFill>
              </a:rPr>
              <a:t> </a:t>
            </a:r>
            <a:r>
              <a:rPr dirty="0" sz="3200" spc="-65">
                <a:solidFill>
                  <a:srgbClr val="808080"/>
                </a:solidFill>
              </a:rPr>
              <a:t>v</a:t>
            </a:r>
            <a:r>
              <a:rPr dirty="0" sz="3200" spc="-35">
                <a:solidFill>
                  <a:srgbClr val="808080"/>
                </a:solidFill>
              </a:rPr>
              <a:t>i</a:t>
            </a:r>
            <a:r>
              <a:rPr dirty="0" sz="3200" spc="20">
                <a:solidFill>
                  <a:srgbClr val="808080"/>
                </a:solidFill>
              </a:rPr>
              <a:t>e</a:t>
            </a:r>
            <a:r>
              <a:rPr dirty="0" sz="3200" spc="-1005">
                <a:solidFill>
                  <a:srgbClr val="808080"/>
                </a:solidFill>
              </a:rPr>
              <a:t>w</a:t>
            </a:r>
            <a:r>
              <a:rPr dirty="0" sz="3200" spc="185">
                <a:solidFill>
                  <a:srgbClr val="808080"/>
                </a:solidFill>
              </a:rPr>
              <a:t> </a:t>
            </a:r>
            <a:r>
              <a:rPr dirty="0" sz="3200" spc="20">
                <a:solidFill>
                  <a:srgbClr val="808080"/>
                </a:solidFill>
              </a:rPr>
              <a:t>e</a:t>
            </a:r>
            <a:r>
              <a:rPr dirty="0" sz="3200" spc="280">
                <a:solidFill>
                  <a:srgbClr val="808080"/>
                </a:solidFill>
              </a:rPr>
              <a:t>í</a:t>
            </a:r>
            <a:r>
              <a:rPr dirty="0" sz="3200" spc="-254">
                <a:solidFill>
                  <a:srgbClr val="808080"/>
                </a:solidFill>
              </a:rPr>
              <a:t>s</a:t>
            </a:r>
            <a:r>
              <a:rPr dirty="0" sz="3200" spc="229">
                <a:solidFill>
                  <a:srgbClr val="808080"/>
                </a:solidFill>
              </a:rPr>
              <a:t> </a:t>
            </a:r>
            <a:r>
              <a:rPr dirty="0" sz="3200" spc="-400">
                <a:solidFill>
                  <a:srgbClr val="808080"/>
                </a:solidFill>
              </a:rPr>
              <a:t>o</a:t>
            </a:r>
            <a:r>
              <a:rPr dirty="0" sz="3200" spc="-395">
                <a:solidFill>
                  <a:srgbClr val="808080"/>
                </a:solidFill>
              </a:rPr>
              <a:t> </a:t>
            </a:r>
            <a:r>
              <a:rPr dirty="0" sz="3200" spc="365">
                <a:solidFill>
                  <a:srgbClr val="808080"/>
                </a:solidFill>
              </a:rPr>
              <a:t>f</a:t>
            </a:r>
            <a:r>
              <a:rPr dirty="0" sz="3200" spc="-310">
                <a:solidFill>
                  <a:srgbClr val="808080"/>
                </a:solidFill>
              </a:rPr>
              <a:t> </a:t>
            </a:r>
            <a:r>
              <a:rPr dirty="0" sz="3200" spc="-25">
                <a:solidFill>
                  <a:srgbClr val="808080"/>
                </a:solidFill>
              </a:rPr>
              <a:t>p</a:t>
            </a:r>
            <a:r>
              <a:rPr dirty="0" sz="3200" spc="-20">
                <a:solidFill>
                  <a:srgbClr val="808080"/>
                </a:solidFill>
              </a:rPr>
              <a:t>a</a:t>
            </a:r>
            <a:r>
              <a:rPr dirty="0" sz="3200" spc="-25">
                <a:solidFill>
                  <a:srgbClr val="808080"/>
                </a:solidFill>
              </a:rPr>
              <a:t>s</a:t>
            </a:r>
            <a:r>
              <a:rPr dirty="0" sz="3200" spc="-30">
                <a:solidFill>
                  <a:srgbClr val="808080"/>
                </a:solidFill>
              </a:rPr>
              <a:t>t</a:t>
            </a:r>
            <a:r>
              <a:rPr dirty="0" sz="3200" spc="-5">
                <a:solidFill>
                  <a:srgbClr val="808080"/>
                </a:solidFill>
              </a:rPr>
              <a:t> </a:t>
            </a:r>
            <a:r>
              <a:rPr dirty="0" sz="3200" spc="-385">
                <a:solidFill>
                  <a:srgbClr val="808080"/>
                </a:solidFill>
              </a:rPr>
              <a:t>5</a:t>
            </a:r>
            <a:r>
              <a:rPr dirty="0" sz="3200" spc="375">
                <a:solidFill>
                  <a:srgbClr val="808080"/>
                </a:solidFill>
              </a:rPr>
              <a:t> </a:t>
            </a:r>
            <a:r>
              <a:rPr dirty="0" sz="3200" spc="-605">
                <a:solidFill>
                  <a:srgbClr val="808080"/>
                </a:solidFill>
              </a:rPr>
              <a:t>Y</a:t>
            </a:r>
            <a:r>
              <a:rPr dirty="0" sz="3200" spc="-400">
                <a:solidFill>
                  <a:srgbClr val="808080"/>
                </a:solidFill>
              </a:rPr>
              <a:t> </a:t>
            </a:r>
            <a:r>
              <a:rPr dirty="0" sz="3200" spc="20">
                <a:solidFill>
                  <a:srgbClr val="808080"/>
                </a:solidFill>
              </a:rPr>
              <a:t>e</a:t>
            </a:r>
            <a:r>
              <a:rPr dirty="0" sz="3200" spc="-20">
                <a:solidFill>
                  <a:srgbClr val="808080"/>
                </a:solidFill>
              </a:rPr>
              <a:t>a</a:t>
            </a:r>
            <a:r>
              <a:rPr dirty="0" sz="3200" spc="280">
                <a:solidFill>
                  <a:srgbClr val="808080"/>
                </a:solidFill>
              </a:rPr>
              <a:t>í</a:t>
            </a:r>
            <a:r>
              <a:rPr dirty="0" sz="3200" spc="-254">
                <a:solidFill>
                  <a:srgbClr val="808080"/>
                </a:solidFill>
              </a:rPr>
              <a:t>s</a:t>
            </a:r>
            <a:endParaRPr sz="3200"/>
          </a:p>
        </p:txBody>
      </p:sp>
      <p:sp>
        <p:nvSpPr>
          <p:cNvPr id="49" name="object 49"/>
          <p:cNvSpPr txBox="1"/>
          <p:nvPr/>
        </p:nvSpPr>
        <p:spPr>
          <a:xfrm>
            <a:off x="3624579" y="838834"/>
            <a:ext cx="5051425" cy="24384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14"/>
              </a:lnSpc>
            </a:pPr>
            <a:r>
              <a:rPr dirty="0" sz="1600" spc="75">
                <a:solidFill>
                  <a:srgbClr val="404040"/>
                </a:solidFill>
                <a:latin typeface="Roboto"/>
                <a:cs typeface="Roboto"/>
              </a:rPr>
              <a:t>Ľ</a:t>
            </a:r>
            <a:r>
              <a:rPr dirty="0" sz="1600" spc="-200">
                <a:solidFill>
                  <a:srgbClr val="404040"/>
                </a:solidFill>
                <a:latin typeface="Roboto"/>
                <a:cs typeface="Roboto"/>
              </a:rPr>
              <a:t>h</a:t>
            </a:r>
            <a:r>
              <a:rPr dirty="0" sz="1600" spc="-229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1600" spc="-15">
                <a:solidFill>
                  <a:srgbClr val="404040"/>
                </a:solidFill>
                <a:latin typeface="Roboto"/>
                <a:cs typeface="Roboto"/>
              </a:rPr>
              <a:t>i</a:t>
            </a:r>
            <a:r>
              <a:rPr dirty="0" sz="1600" spc="-130">
                <a:solidFill>
                  <a:srgbClr val="404040"/>
                </a:solidFill>
                <a:latin typeface="Roboto"/>
                <a:cs typeface="Roboto"/>
              </a:rPr>
              <a:t>s</a:t>
            </a:r>
            <a:r>
              <a:rPr dirty="0" sz="1600" spc="114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1600" spc="-15">
                <a:solidFill>
                  <a:srgbClr val="404040"/>
                </a:solidFill>
                <a:latin typeface="Roboto"/>
                <a:cs typeface="Roboto"/>
              </a:rPr>
              <a:t>i</a:t>
            </a:r>
            <a:r>
              <a:rPr dirty="0" sz="1600" spc="-130">
                <a:solidFill>
                  <a:srgbClr val="404040"/>
                </a:solidFill>
                <a:latin typeface="Roboto"/>
                <a:cs typeface="Roboto"/>
              </a:rPr>
              <a:t>s</a:t>
            </a:r>
            <a:r>
              <a:rPr dirty="0" sz="1600" spc="114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Roboto"/>
                <a:cs typeface="Roboto"/>
              </a:rPr>
              <a:t>t</a:t>
            </a:r>
            <a:r>
              <a:rPr dirty="0" sz="1600" spc="-30">
                <a:solidFill>
                  <a:srgbClr val="404040"/>
                </a:solidFill>
                <a:latin typeface="Roboto"/>
                <a:cs typeface="Roboto"/>
              </a:rPr>
              <a:t>h</a:t>
            </a:r>
            <a:r>
              <a:rPr dirty="0" sz="1600" spc="-130">
                <a:solidFill>
                  <a:srgbClr val="404040"/>
                </a:solidFill>
                <a:latin typeface="Roboto"/>
                <a:cs typeface="Roboto"/>
              </a:rPr>
              <a:t>e</a:t>
            </a:r>
            <a:r>
              <a:rPr dirty="0" sz="1600" spc="135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Roboto"/>
                <a:cs typeface="Roboto"/>
              </a:rPr>
              <a:t>d</a:t>
            </a:r>
            <a:r>
              <a:rPr dirty="0" sz="1600" spc="-10">
                <a:solidFill>
                  <a:srgbClr val="404040"/>
                </a:solidFill>
                <a:latin typeface="Roboto"/>
                <a:cs typeface="Roboto"/>
              </a:rPr>
              <a:t>a</a:t>
            </a:r>
            <a:r>
              <a:rPr dirty="0" sz="1600" spc="-20">
                <a:solidFill>
                  <a:srgbClr val="404040"/>
                </a:solidFill>
                <a:latin typeface="Roboto"/>
                <a:cs typeface="Roboto"/>
              </a:rPr>
              <a:t>t</a:t>
            </a:r>
            <a:r>
              <a:rPr dirty="0" sz="1600" spc="-10">
                <a:solidFill>
                  <a:srgbClr val="404040"/>
                </a:solidFill>
                <a:latin typeface="Roboto"/>
                <a:cs typeface="Roboto"/>
              </a:rPr>
              <a:t>a</a:t>
            </a:r>
            <a:r>
              <a:rPr dirty="0" sz="1600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1600" spc="-200">
                <a:solidFill>
                  <a:srgbClr val="404040"/>
                </a:solidFill>
                <a:latin typeface="Roboto"/>
                <a:cs typeface="Roboto"/>
              </a:rPr>
              <a:t>o</a:t>
            </a:r>
            <a:r>
              <a:rPr dirty="0" sz="1600" spc="-195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1600" spc="180">
                <a:solidFill>
                  <a:srgbClr val="404040"/>
                </a:solidFill>
                <a:latin typeface="Roboto"/>
                <a:cs typeface="Roboto"/>
              </a:rPr>
              <a:t>f</a:t>
            </a:r>
            <a:r>
              <a:rPr dirty="0" sz="1600" spc="-155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1600" spc="85">
                <a:solidFill>
                  <a:srgbClr val="404040"/>
                </a:solidFill>
                <a:latin typeface="Roboto"/>
                <a:cs typeface="Roboto"/>
              </a:rPr>
              <a:t>Ľ</a:t>
            </a:r>
            <a:r>
              <a:rPr dirty="0" sz="1600" spc="5">
                <a:solidFill>
                  <a:srgbClr val="404040"/>
                </a:solidFill>
                <a:latin typeface="Roboto"/>
                <a:cs typeface="Roboto"/>
              </a:rPr>
              <a:t>V</a:t>
            </a:r>
            <a:r>
              <a:rPr dirty="0" sz="1600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1600" spc="-30">
                <a:solidFill>
                  <a:srgbClr val="404040"/>
                </a:solidFill>
                <a:latin typeface="Roboto"/>
                <a:cs typeface="Roboto"/>
              </a:rPr>
              <a:t>v</a:t>
            </a:r>
            <a:r>
              <a:rPr dirty="0" sz="1600" spc="-15">
                <a:solidFill>
                  <a:srgbClr val="404040"/>
                </a:solidFill>
                <a:latin typeface="Roboto"/>
                <a:cs typeface="Roboto"/>
              </a:rPr>
              <a:t>i</a:t>
            </a:r>
            <a:r>
              <a:rPr dirty="0" sz="1600" spc="5">
                <a:solidFill>
                  <a:srgbClr val="404040"/>
                </a:solidFill>
                <a:latin typeface="Roboto"/>
                <a:cs typeface="Roboto"/>
              </a:rPr>
              <a:t>e</a:t>
            </a:r>
            <a:r>
              <a:rPr dirty="0" sz="1600" spc="-505">
                <a:solidFill>
                  <a:srgbClr val="404040"/>
                </a:solidFill>
                <a:latin typeface="Roboto"/>
                <a:cs typeface="Roboto"/>
              </a:rPr>
              <a:t>w</a:t>
            </a:r>
            <a:r>
              <a:rPr dirty="0" sz="1600" spc="95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1600" spc="5">
                <a:solidFill>
                  <a:srgbClr val="404040"/>
                </a:solidFill>
                <a:latin typeface="Roboto"/>
                <a:cs typeface="Roboto"/>
              </a:rPr>
              <a:t>e</a:t>
            </a:r>
            <a:r>
              <a:rPr dirty="0" sz="1600" spc="140">
                <a:solidFill>
                  <a:srgbClr val="404040"/>
                </a:solidFill>
                <a:latin typeface="Roboto"/>
                <a:cs typeface="Roboto"/>
              </a:rPr>
              <a:t>í</a:t>
            </a:r>
            <a:r>
              <a:rPr dirty="0" sz="1600" spc="-130">
                <a:solidFill>
                  <a:srgbClr val="404040"/>
                </a:solidFill>
                <a:latin typeface="Roboto"/>
                <a:cs typeface="Roboto"/>
              </a:rPr>
              <a:t>s</a:t>
            </a:r>
            <a:r>
              <a:rPr dirty="0" sz="1600" spc="114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1600" spc="-15">
                <a:solidFill>
                  <a:srgbClr val="404040"/>
                </a:solidFill>
                <a:latin typeface="Roboto"/>
                <a:cs typeface="Roboto"/>
              </a:rPr>
              <a:t>i</a:t>
            </a:r>
            <a:r>
              <a:rPr dirty="0" sz="1600" spc="-200">
                <a:solidFill>
                  <a:srgbClr val="404040"/>
                </a:solidFill>
                <a:latin typeface="Roboto"/>
                <a:cs typeface="Roboto"/>
              </a:rPr>
              <a:t>n</a:t>
            </a:r>
            <a:r>
              <a:rPr dirty="0" sz="1600" spc="170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1600" spc="-310">
                <a:solidFill>
                  <a:srgbClr val="404040"/>
                </a:solidFill>
                <a:latin typeface="Roboto"/>
                <a:cs typeface="Roboto"/>
              </a:rPr>
              <a:t>B</a:t>
            </a:r>
            <a:r>
              <a:rPr dirty="0" sz="1600" spc="-110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Roboto"/>
                <a:cs typeface="Roboto"/>
              </a:rPr>
              <a:t>i</a:t>
            </a:r>
            <a:r>
              <a:rPr dirty="0" sz="1600" spc="375">
                <a:solidFill>
                  <a:srgbClr val="404040"/>
                </a:solidFill>
                <a:latin typeface="Roboto"/>
                <a:cs typeface="Roboto"/>
              </a:rPr>
              <a:t>l</a:t>
            </a:r>
            <a:r>
              <a:rPr dirty="0" sz="1600" spc="-20">
                <a:solidFill>
                  <a:srgbClr val="404040"/>
                </a:solidFill>
                <a:latin typeface="Roboto"/>
                <a:cs typeface="Roboto"/>
              </a:rPr>
              <a:t>i</a:t>
            </a:r>
            <a:r>
              <a:rPr dirty="0" sz="1600" spc="-200">
                <a:solidFill>
                  <a:srgbClr val="404040"/>
                </a:solidFill>
                <a:latin typeface="Roboto"/>
                <a:cs typeface="Roboto"/>
              </a:rPr>
              <a:t>o</a:t>
            </a:r>
            <a:r>
              <a:rPr dirty="0" sz="1600" spc="-195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Roboto"/>
                <a:cs typeface="Roboto"/>
              </a:rPr>
              <a:t>n</a:t>
            </a:r>
            <a:r>
              <a:rPr dirty="0" sz="1600" spc="-15">
                <a:solidFill>
                  <a:srgbClr val="404040"/>
                </a:solidFill>
                <a:latin typeface="Roboto"/>
                <a:cs typeface="Roboto"/>
              </a:rPr>
              <a:t>s</a:t>
            </a:r>
            <a:r>
              <a:rPr dirty="0" sz="1600" spc="285">
                <a:solidFill>
                  <a:srgbClr val="404040"/>
                </a:solidFill>
                <a:latin typeface="Roboto"/>
                <a:cs typeface="Roboto"/>
              </a:rPr>
              <a:t>!</a:t>
            </a:r>
            <a:r>
              <a:rPr dirty="0" sz="1600" spc="114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Roboto"/>
                <a:cs typeface="Roboto"/>
              </a:rPr>
              <a:t>I</a:t>
            </a:r>
            <a:r>
              <a:rPr dirty="0" sz="1600" spc="-200">
                <a:solidFill>
                  <a:srgbClr val="404040"/>
                </a:solidFill>
                <a:latin typeface="Roboto"/>
                <a:cs typeface="Roboto"/>
              </a:rPr>
              <a:t>n</a:t>
            </a:r>
            <a:r>
              <a:rPr dirty="0" sz="1600" spc="170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1600" spc="-15">
                <a:solidFill>
                  <a:srgbClr val="404040"/>
                </a:solidFill>
                <a:latin typeface="Roboto"/>
                <a:cs typeface="Roboto"/>
              </a:rPr>
              <a:t>p</a:t>
            </a:r>
            <a:r>
              <a:rPr dirty="0" sz="1600" spc="-10">
                <a:solidFill>
                  <a:srgbClr val="404040"/>
                </a:solidFill>
                <a:latin typeface="Roboto"/>
                <a:cs typeface="Roboto"/>
              </a:rPr>
              <a:t>a</a:t>
            </a:r>
            <a:r>
              <a:rPr dirty="0" sz="1600" spc="-60">
                <a:solidFill>
                  <a:srgbClr val="404040"/>
                </a:solidFill>
                <a:latin typeface="Roboto"/>
                <a:cs typeface="Roboto"/>
              </a:rPr>
              <a:t>s</a:t>
            </a:r>
            <a:r>
              <a:rPr dirty="0" sz="1600" spc="-15">
                <a:solidFill>
                  <a:srgbClr val="404040"/>
                </a:solidFill>
                <a:latin typeface="Roboto"/>
                <a:cs typeface="Roboto"/>
              </a:rPr>
              <a:t>t</a:t>
            </a:r>
            <a:r>
              <a:rPr dirty="0" sz="1600" spc="-5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1600" spc="-195">
                <a:solidFill>
                  <a:srgbClr val="404040"/>
                </a:solidFill>
                <a:latin typeface="Roboto"/>
                <a:cs typeface="Roboto"/>
              </a:rPr>
              <a:t>5</a:t>
            </a:r>
            <a:r>
              <a:rPr dirty="0" sz="1600" spc="190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1600" spc="-60">
                <a:solidFill>
                  <a:srgbClr val="404040"/>
                </a:solidFill>
                <a:latin typeface="Roboto"/>
                <a:cs typeface="Roboto"/>
              </a:rPr>
              <a:t>y</a:t>
            </a:r>
            <a:r>
              <a:rPr dirty="0" sz="1600" spc="5">
                <a:solidFill>
                  <a:srgbClr val="404040"/>
                </a:solidFill>
                <a:latin typeface="Roboto"/>
                <a:cs typeface="Roboto"/>
              </a:rPr>
              <a:t>e</a:t>
            </a:r>
            <a:r>
              <a:rPr dirty="0" sz="1600" spc="-10">
                <a:solidFill>
                  <a:srgbClr val="404040"/>
                </a:solidFill>
                <a:latin typeface="Roboto"/>
                <a:cs typeface="Roboto"/>
              </a:rPr>
              <a:t>a</a:t>
            </a:r>
            <a:r>
              <a:rPr dirty="0" sz="1600" spc="140">
                <a:solidFill>
                  <a:srgbClr val="404040"/>
                </a:solidFill>
                <a:latin typeface="Roboto"/>
                <a:cs typeface="Roboto"/>
              </a:rPr>
              <a:t>í</a:t>
            </a:r>
            <a:r>
              <a:rPr dirty="0" sz="1600" spc="-130">
                <a:solidFill>
                  <a:srgbClr val="404040"/>
                </a:solidFill>
                <a:latin typeface="Roboto"/>
                <a:cs typeface="Roboto"/>
              </a:rPr>
              <a:t>s</a:t>
            </a:r>
            <a:endParaRPr sz="1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3842" y="2178049"/>
              <a:ext cx="1180603" cy="25228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8600" y="4405066"/>
              <a:ext cx="2173221" cy="20316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6604" y="5212714"/>
              <a:ext cx="2500112" cy="13623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04185" y="3644899"/>
              <a:ext cx="1771171" cy="22879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67913" y="1264655"/>
              <a:ext cx="1685683" cy="233230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69739" y="484076"/>
              <a:ext cx="2458037" cy="14834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55092" y="555307"/>
              <a:ext cx="2231647" cy="1955800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869815" y="3012122"/>
            <a:ext cx="2510155" cy="1366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80744" marR="5080" indent="-868044">
              <a:lnSpc>
                <a:spcPct val="100000"/>
              </a:lnSpc>
              <a:spcBef>
                <a:spcPts val="100"/>
              </a:spcBef>
            </a:pPr>
            <a:r>
              <a:rPr dirty="0" spc="-1145">
                <a:solidFill>
                  <a:srgbClr val="FFD966"/>
                </a:solidFill>
              </a:rPr>
              <a:t>H</a:t>
            </a:r>
            <a:r>
              <a:rPr dirty="0" spc="90">
                <a:solidFill>
                  <a:srgbClr val="FFD966"/>
                </a:solidFill>
              </a:rPr>
              <a:t> </a:t>
            </a:r>
            <a:r>
              <a:rPr dirty="0" spc="-40">
                <a:solidFill>
                  <a:srgbClr val="FFD966"/>
                </a:solidFill>
              </a:rPr>
              <a:t>i</a:t>
            </a:r>
            <a:r>
              <a:rPr dirty="0" spc="-35">
                <a:solidFill>
                  <a:srgbClr val="FFD966"/>
                </a:solidFill>
              </a:rPr>
              <a:t>s</a:t>
            </a:r>
            <a:r>
              <a:rPr dirty="0" spc="-85">
                <a:solidFill>
                  <a:srgbClr val="FFD966"/>
                </a:solidFill>
              </a:rPr>
              <a:t>t</a:t>
            </a:r>
            <a:r>
              <a:rPr dirty="0" spc="-550">
                <a:solidFill>
                  <a:srgbClr val="FFD966"/>
                </a:solidFill>
              </a:rPr>
              <a:t>o</a:t>
            </a:r>
            <a:r>
              <a:rPr dirty="0" spc="-540">
                <a:solidFill>
                  <a:srgbClr val="FFD966"/>
                </a:solidFill>
              </a:rPr>
              <a:t> </a:t>
            </a:r>
            <a:r>
              <a:rPr dirty="0" spc="425">
                <a:solidFill>
                  <a:srgbClr val="FFD966"/>
                </a:solidFill>
              </a:rPr>
              <a:t>í</a:t>
            </a:r>
            <a:r>
              <a:rPr dirty="0" spc="-260">
                <a:solidFill>
                  <a:srgbClr val="FFD966"/>
                </a:solidFill>
              </a:rPr>
              <a:t>y</a:t>
            </a:r>
            <a:r>
              <a:rPr dirty="0" spc="130">
                <a:solidFill>
                  <a:srgbClr val="FFD966"/>
                </a:solidFill>
              </a:rPr>
              <a:t> </a:t>
            </a:r>
            <a:r>
              <a:rPr dirty="0" spc="-550">
                <a:solidFill>
                  <a:srgbClr val="FFD966"/>
                </a:solidFill>
              </a:rPr>
              <a:t>o</a:t>
            </a:r>
            <a:r>
              <a:rPr dirty="0" spc="-540">
                <a:solidFill>
                  <a:srgbClr val="FFD966"/>
                </a:solidFill>
              </a:rPr>
              <a:t> </a:t>
            </a:r>
            <a:r>
              <a:rPr dirty="0" spc="420">
                <a:solidFill>
                  <a:srgbClr val="FFD966"/>
                </a:solidFill>
              </a:rPr>
              <a:t>f  </a:t>
            </a:r>
            <a:r>
              <a:rPr dirty="0" spc="130">
                <a:solidFill>
                  <a:srgbClr val="FFD966"/>
                </a:solidFill>
              </a:rPr>
              <a:t>ĽV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0097" y="1361122"/>
              <a:ext cx="8783955" cy="31673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20097" y="1361122"/>
              <a:ext cx="8783955" cy="3167380"/>
            </a:xfrm>
            <a:custGeom>
              <a:avLst/>
              <a:gdLst/>
              <a:ahLst/>
              <a:cxnLst/>
              <a:rect l="l" t="t" r="r" b="b"/>
              <a:pathLst>
                <a:path w="8783955" h="3167379">
                  <a:moveTo>
                    <a:pt x="0" y="527685"/>
                  </a:moveTo>
                  <a:lnTo>
                    <a:pt x="2156" y="479655"/>
                  </a:lnTo>
                  <a:lnTo>
                    <a:pt x="8501" y="432834"/>
                  </a:lnTo>
                  <a:lnTo>
                    <a:pt x="18849" y="387407"/>
                  </a:lnTo>
                  <a:lnTo>
                    <a:pt x="33013" y="343560"/>
                  </a:lnTo>
                  <a:lnTo>
                    <a:pt x="50808" y="301481"/>
                  </a:lnTo>
                  <a:lnTo>
                    <a:pt x="72045" y="261354"/>
                  </a:lnTo>
                  <a:lnTo>
                    <a:pt x="96540" y="223367"/>
                  </a:lnTo>
                  <a:lnTo>
                    <a:pt x="124106" y="187706"/>
                  </a:lnTo>
                  <a:lnTo>
                    <a:pt x="154557" y="154557"/>
                  </a:lnTo>
                  <a:lnTo>
                    <a:pt x="187706" y="124106"/>
                  </a:lnTo>
                  <a:lnTo>
                    <a:pt x="223367" y="96540"/>
                  </a:lnTo>
                  <a:lnTo>
                    <a:pt x="261354" y="72045"/>
                  </a:lnTo>
                  <a:lnTo>
                    <a:pt x="301481" y="50808"/>
                  </a:lnTo>
                  <a:lnTo>
                    <a:pt x="343560" y="33013"/>
                  </a:lnTo>
                  <a:lnTo>
                    <a:pt x="387407" y="18849"/>
                  </a:lnTo>
                  <a:lnTo>
                    <a:pt x="432834" y="8501"/>
                  </a:lnTo>
                  <a:lnTo>
                    <a:pt x="479655" y="2156"/>
                  </a:lnTo>
                  <a:lnTo>
                    <a:pt x="527685" y="0"/>
                  </a:lnTo>
                  <a:lnTo>
                    <a:pt x="8256270" y="0"/>
                  </a:lnTo>
                  <a:lnTo>
                    <a:pt x="8304299" y="2156"/>
                  </a:lnTo>
                  <a:lnTo>
                    <a:pt x="8351120" y="8501"/>
                  </a:lnTo>
                  <a:lnTo>
                    <a:pt x="8396547" y="18849"/>
                  </a:lnTo>
                  <a:lnTo>
                    <a:pt x="8440394" y="33013"/>
                  </a:lnTo>
                  <a:lnTo>
                    <a:pt x="8482473" y="50808"/>
                  </a:lnTo>
                  <a:lnTo>
                    <a:pt x="8522600" y="72045"/>
                  </a:lnTo>
                  <a:lnTo>
                    <a:pt x="8560587" y="96540"/>
                  </a:lnTo>
                  <a:lnTo>
                    <a:pt x="8596248" y="124106"/>
                  </a:lnTo>
                  <a:lnTo>
                    <a:pt x="8629397" y="154557"/>
                  </a:lnTo>
                  <a:lnTo>
                    <a:pt x="8659848" y="187706"/>
                  </a:lnTo>
                  <a:lnTo>
                    <a:pt x="8687414" y="223367"/>
                  </a:lnTo>
                  <a:lnTo>
                    <a:pt x="8711909" y="261354"/>
                  </a:lnTo>
                  <a:lnTo>
                    <a:pt x="8733147" y="301481"/>
                  </a:lnTo>
                  <a:lnTo>
                    <a:pt x="8750941" y="343560"/>
                  </a:lnTo>
                  <a:lnTo>
                    <a:pt x="8765105" y="387407"/>
                  </a:lnTo>
                  <a:lnTo>
                    <a:pt x="8775453" y="432834"/>
                  </a:lnTo>
                  <a:lnTo>
                    <a:pt x="8781798" y="479655"/>
                  </a:lnTo>
                  <a:lnTo>
                    <a:pt x="8783955" y="527685"/>
                  </a:lnTo>
                  <a:lnTo>
                    <a:pt x="8783955" y="2639695"/>
                  </a:lnTo>
                  <a:lnTo>
                    <a:pt x="8781798" y="2687724"/>
                  </a:lnTo>
                  <a:lnTo>
                    <a:pt x="8775453" y="2734545"/>
                  </a:lnTo>
                  <a:lnTo>
                    <a:pt x="8765105" y="2779972"/>
                  </a:lnTo>
                  <a:lnTo>
                    <a:pt x="8750941" y="2823819"/>
                  </a:lnTo>
                  <a:lnTo>
                    <a:pt x="8733147" y="2865898"/>
                  </a:lnTo>
                  <a:lnTo>
                    <a:pt x="8711909" y="2906025"/>
                  </a:lnTo>
                  <a:lnTo>
                    <a:pt x="8687414" y="2944012"/>
                  </a:lnTo>
                  <a:lnTo>
                    <a:pt x="8659848" y="2979673"/>
                  </a:lnTo>
                  <a:lnTo>
                    <a:pt x="8629397" y="3012822"/>
                  </a:lnTo>
                  <a:lnTo>
                    <a:pt x="8596248" y="3043273"/>
                  </a:lnTo>
                  <a:lnTo>
                    <a:pt x="8560587" y="3070839"/>
                  </a:lnTo>
                  <a:lnTo>
                    <a:pt x="8522600" y="3095334"/>
                  </a:lnTo>
                  <a:lnTo>
                    <a:pt x="8482473" y="3116572"/>
                  </a:lnTo>
                  <a:lnTo>
                    <a:pt x="8440394" y="3134366"/>
                  </a:lnTo>
                  <a:lnTo>
                    <a:pt x="8396547" y="3148530"/>
                  </a:lnTo>
                  <a:lnTo>
                    <a:pt x="8351120" y="3158878"/>
                  </a:lnTo>
                  <a:lnTo>
                    <a:pt x="8304299" y="3165223"/>
                  </a:lnTo>
                  <a:lnTo>
                    <a:pt x="8256270" y="3167380"/>
                  </a:lnTo>
                  <a:lnTo>
                    <a:pt x="527685" y="3167380"/>
                  </a:lnTo>
                  <a:lnTo>
                    <a:pt x="479655" y="3165223"/>
                  </a:lnTo>
                  <a:lnTo>
                    <a:pt x="432834" y="3158878"/>
                  </a:lnTo>
                  <a:lnTo>
                    <a:pt x="387407" y="3148530"/>
                  </a:lnTo>
                  <a:lnTo>
                    <a:pt x="343560" y="3134366"/>
                  </a:lnTo>
                  <a:lnTo>
                    <a:pt x="301481" y="3116572"/>
                  </a:lnTo>
                  <a:lnTo>
                    <a:pt x="261354" y="3095334"/>
                  </a:lnTo>
                  <a:lnTo>
                    <a:pt x="223367" y="3070839"/>
                  </a:lnTo>
                  <a:lnTo>
                    <a:pt x="187706" y="3043273"/>
                  </a:lnTo>
                  <a:lnTo>
                    <a:pt x="154557" y="3012822"/>
                  </a:lnTo>
                  <a:lnTo>
                    <a:pt x="124106" y="2979673"/>
                  </a:lnTo>
                  <a:lnTo>
                    <a:pt x="96540" y="2944012"/>
                  </a:lnTo>
                  <a:lnTo>
                    <a:pt x="72045" y="2906025"/>
                  </a:lnTo>
                  <a:lnTo>
                    <a:pt x="50808" y="2865898"/>
                  </a:lnTo>
                  <a:lnTo>
                    <a:pt x="33013" y="2823819"/>
                  </a:lnTo>
                  <a:lnTo>
                    <a:pt x="18849" y="2779972"/>
                  </a:lnTo>
                  <a:lnTo>
                    <a:pt x="8501" y="2734545"/>
                  </a:lnTo>
                  <a:lnTo>
                    <a:pt x="2156" y="2687724"/>
                  </a:lnTo>
                  <a:lnTo>
                    <a:pt x="0" y="2639695"/>
                  </a:lnTo>
                  <a:lnTo>
                    <a:pt x="0" y="52768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432972"/>
              <a:ext cx="442774" cy="25420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290259"/>
              <a:ext cx="1319098" cy="9167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6182" y="1353860"/>
              <a:ext cx="1619250" cy="15074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2647" y="2627629"/>
              <a:ext cx="905994" cy="18852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635" y="4240530"/>
              <a:ext cx="1651232" cy="148558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4819055"/>
              <a:ext cx="1217930" cy="96864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24790" y="2905759"/>
            <a:ext cx="183197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43890" marR="5080" indent="-631190">
              <a:lnSpc>
                <a:spcPct val="100000"/>
              </a:lnSpc>
              <a:spcBef>
                <a:spcPts val="100"/>
              </a:spcBef>
            </a:pPr>
            <a:r>
              <a:rPr dirty="0" sz="3200" spc="-835">
                <a:solidFill>
                  <a:srgbClr val="404040"/>
                </a:solidFill>
                <a:latin typeface="Roboto"/>
                <a:cs typeface="Roboto"/>
              </a:rPr>
              <a:t>H</a:t>
            </a:r>
            <a:r>
              <a:rPr dirty="0" sz="3200" spc="65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3200" spc="-35">
                <a:solidFill>
                  <a:srgbClr val="404040"/>
                </a:solidFill>
                <a:latin typeface="Roboto"/>
                <a:cs typeface="Roboto"/>
              </a:rPr>
              <a:t>i</a:t>
            </a:r>
            <a:r>
              <a:rPr dirty="0" sz="3200" spc="-25">
                <a:solidFill>
                  <a:srgbClr val="404040"/>
                </a:solidFill>
                <a:latin typeface="Roboto"/>
                <a:cs typeface="Roboto"/>
              </a:rPr>
              <a:t>s</a:t>
            </a:r>
            <a:r>
              <a:rPr dirty="0" sz="3200" spc="-65">
                <a:solidFill>
                  <a:srgbClr val="404040"/>
                </a:solidFill>
                <a:latin typeface="Roboto"/>
                <a:cs typeface="Roboto"/>
              </a:rPr>
              <a:t>t</a:t>
            </a:r>
            <a:r>
              <a:rPr dirty="0" sz="3200" spc="-400">
                <a:solidFill>
                  <a:srgbClr val="404040"/>
                </a:solidFill>
                <a:latin typeface="Roboto"/>
                <a:cs typeface="Roboto"/>
              </a:rPr>
              <a:t>o</a:t>
            </a:r>
            <a:r>
              <a:rPr dirty="0" sz="3200" spc="-395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3200" spc="310">
                <a:solidFill>
                  <a:srgbClr val="404040"/>
                </a:solidFill>
                <a:latin typeface="Roboto"/>
                <a:cs typeface="Roboto"/>
              </a:rPr>
              <a:t>í</a:t>
            </a:r>
            <a:r>
              <a:rPr dirty="0" sz="3200" spc="-190">
                <a:solidFill>
                  <a:srgbClr val="404040"/>
                </a:solidFill>
                <a:latin typeface="Roboto"/>
                <a:cs typeface="Roboto"/>
              </a:rPr>
              <a:t>y</a:t>
            </a:r>
            <a:r>
              <a:rPr dirty="0" sz="3200" spc="90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3200" spc="-400">
                <a:solidFill>
                  <a:srgbClr val="404040"/>
                </a:solidFill>
                <a:latin typeface="Roboto"/>
                <a:cs typeface="Roboto"/>
              </a:rPr>
              <a:t>o</a:t>
            </a:r>
            <a:r>
              <a:rPr dirty="0" sz="3200" spc="-395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3200" spc="305">
                <a:solidFill>
                  <a:srgbClr val="404040"/>
                </a:solidFill>
                <a:latin typeface="Roboto"/>
                <a:cs typeface="Roboto"/>
              </a:rPr>
              <a:t>f  </a:t>
            </a:r>
            <a:r>
              <a:rPr dirty="0" sz="3200" spc="95">
                <a:solidFill>
                  <a:srgbClr val="404040"/>
                </a:solidFill>
                <a:latin typeface="Roboto"/>
                <a:cs typeface="Roboto"/>
              </a:rPr>
              <a:t>ĽV</a:t>
            </a:r>
            <a:endParaRPr sz="3200">
              <a:latin typeface="Roboto"/>
              <a:cs typeface="Roboto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pc="204"/>
              <a:t>Ľ</a:t>
            </a:r>
            <a:r>
              <a:rPr dirty="0" spc="-80"/>
              <a:t>h</a:t>
            </a:r>
            <a:r>
              <a:rPr dirty="0" spc="-350"/>
              <a:t>e</a:t>
            </a:r>
            <a:r>
              <a:rPr dirty="0" spc="375"/>
              <a:t> </a:t>
            </a:r>
            <a:r>
              <a:rPr dirty="0" spc="-40"/>
              <a:t>i</a:t>
            </a:r>
            <a:r>
              <a:rPr dirty="0" spc="-550"/>
              <a:t>n</a:t>
            </a:r>
            <a:r>
              <a:rPr dirty="0" spc="-615"/>
              <a:t> </a:t>
            </a:r>
            <a:r>
              <a:rPr dirty="0" spc="-110"/>
              <a:t>v</a:t>
            </a:r>
            <a:r>
              <a:rPr dirty="0" spc="30"/>
              <a:t>e</a:t>
            </a:r>
            <a:r>
              <a:rPr dirty="0" spc="-75"/>
              <a:t>n</a:t>
            </a:r>
            <a:r>
              <a:rPr dirty="0" spc="-45"/>
              <a:t>t</a:t>
            </a:r>
            <a:r>
              <a:rPr dirty="0" spc="-40"/>
              <a:t>i</a:t>
            </a:r>
            <a:r>
              <a:rPr dirty="0" spc="-550"/>
              <a:t>o</a:t>
            </a:r>
            <a:r>
              <a:rPr dirty="0" spc="-535"/>
              <a:t> </a:t>
            </a:r>
            <a:r>
              <a:rPr dirty="0" spc="-550"/>
              <a:t>n</a:t>
            </a:r>
            <a:r>
              <a:rPr dirty="0" spc="475"/>
              <a:t> </a:t>
            </a:r>
            <a:r>
              <a:rPr dirty="0" spc="-550"/>
              <a:t>o</a:t>
            </a:r>
            <a:r>
              <a:rPr dirty="0" spc="-535"/>
              <a:t> </a:t>
            </a:r>
            <a:r>
              <a:rPr dirty="0" spc="505"/>
              <a:t>f</a:t>
            </a:r>
            <a:r>
              <a:rPr dirty="0" spc="-425"/>
              <a:t> </a:t>
            </a:r>
            <a:r>
              <a:rPr dirty="0" spc="-45"/>
              <a:t>t</a:t>
            </a:r>
            <a:r>
              <a:rPr dirty="0" spc="-80"/>
              <a:t>h</a:t>
            </a:r>
            <a:r>
              <a:rPr dirty="0" spc="-350"/>
              <a:t>e</a:t>
            </a:r>
            <a:r>
              <a:rPr dirty="0" spc="380"/>
              <a:t> </a:t>
            </a:r>
            <a:r>
              <a:rPr dirty="0" spc="-45"/>
              <a:t>t</a:t>
            </a:r>
            <a:r>
              <a:rPr dirty="0" spc="30"/>
              <a:t>e</a:t>
            </a:r>
            <a:r>
              <a:rPr dirty="0" spc="-40"/>
              <a:t>l</a:t>
            </a:r>
            <a:r>
              <a:rPr dirty="0"/>
              <a:t>e</a:t>
            </a:r>
            <a:r>
              <a:rPr dirty="0" spc="-80"/>
              <a:t>v</a:t>
            </a:r>
            <a:r>
              <a:rPr dirty="0" spc="-40"/>
              <a:t>i</a:t>
            </a:r>
            <a:r>
              <a:rPr dirty="0" spc="-35"/>
              <a:t>s</a:t>
            </a:r>
            <a:r>
              <a:rPr dirty="0" spc="-40"/>
              <a:t>i</a:t>
            </a:r>
            <a:r>
              <a:rPr dirty="0" spc="-550"/>
              <a:t>o</a:t>
            </a:r>
            <a:r>
              <a:rPr dirty="0" spc="-535"/>
              <a:t> </a:t>
            </a:r>
            <a:r>
              <a:rPr dirty="0" spc="-75"/>
              <a:t>n</a:t>
            </a:r>
            <a:r>
              <a:rPr dirty="0" spc="1085"/>
              <a:t>,</a:t>
            </a:r>
          </a:p>
          <a:p>
            <a:pPr algn="ctr" marR="185420">
              <a:lnSpc>
                <a:spcPct val="100000"/>
              </a:lnSpc>
            </a:pPr>
            <a:r>
              <a:rPr dirty="0"/>
              <a:t>c</a:t>
            </a:r>
            <a:r>
              <a:rPr dirty="0" spc="-25"/>
              <a:t>a</a:t>
            </a:r>
            <a:r>
              <a:rPr dirty="0" spc="-75"/>
              <a:t>nn</a:t>
            </a:r>
            <a:r>
              <a:rPr dirty="0" spc="-550"/>
              <a:t>o</a:t>
            </a:r>
            <a:r>
              <a:rPr dirty="0" spc="-535"/>
              <a:t> </a:t>
            </a:r>
            <a:r>
              <a:rPr dirty="0" spc="-40"/>
              <a:t>t</a:t>
            </a:r>
            <a:r>
              <a:rPr dirty="0"/>
              <a:t> </a:t>
            </a:r>
            <a:r>
              <a:rPr dirty="0" spc="-35"/>
              <a:t>b</a:t>
            </a:r>
            <a:r>
              <a:rPr dirty="0" spc="-350"/>
              <a:t>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  <a:tabLst>
                <a:tab pos="499109" algn="l"/>
                <a:tab pos="2879725" algn="l"/>
              </a:tabLst>
            </a:pPr>
            <a:r>
              <a:rPr dirty="0" spc="-835"/>
              <a:t>C</a:t>
            </a:r>
            <a:r>
              <a:rPr dirty="0" spc="-180"/>
              <a:t> </a:t>
            </a:r>
            <a:r>
              <a:rPr dirty="0" spc="345"/>
              <a:t>í</a:t>
            </a:r>
            <a:r>
              <a:rPr dirty="0" spc="30"/>
              <a:t>e</a:t>
            </a:r>
            <a:r>
              <a:rPr dirty="0" spc="-550"/>
              <a:t>d</a:t>
            </a:r>
            <a:r>
              <a:rPr dirty="0" spc="-565"/>
              <a:t> </a:t>
            </a:r>
            <a:r>
              <a:rPr dirty="0" spc="-40"/>
              <a:t>i</a:t>
            </a:r>
            <a:r>
              <a:rPr dirty="0" spc="-45"/>
              <a:t>t</a:t>
            </a:r>
            <a:r>
              <a:rPr dirty="0" spc="30"/>
              <a:t>e</a:t>
            </a:r>
            <a:r>
              <a:rPr dirty="0" spc="-550"/>
              <a:t>d</a:t>
            </a:r>
            <a:r>
              <a:rPr dirty="0" spc="530"/>
              <a:t> </a:t>
            </a:r>
            <a:r>
              <a:rPr dirty="0" spc="-85"/>
              <a:t>t</a:t>
            </a:r>
            <a:r>
              <a:rPr dirty="0" spc="-550"/>
              <a:t>o</a:t>
            </a:r>
            <a:r>
              <a:rPr dirty="0"/>
              <a:t>	</a:t>
            </a:r>
            <a:r>
              <a:rPr dirty="0" spc="-30"/>
              <a:t>a</a:t>
            </a:r>
            <a:r>
              <a:rPr dirty="0" spc="5"/>
              <a:t> </a:t>
            </a:r>
            <a:r>
              <a:rPr dirty="0" spc="-35"/>
              <a:t>s</a:t>
            </a:r>
            <a:r>
              <a:rPr dirty="0" spc="-40"/>
              <a:t>i</a:t>
            </a:r>
            <a:r>
              <a:rPr dirty="0" spc="-550"/>
              <a:t>n</a:t>
            </a:r>
            <a:r>
              <a:rPr dirty="0" spc="-615"/>
              <a:t> </a:t>
            </a:r>
            <a:r>
              <a:rPr dirty="0" spc="-550"/>
              <a:t>g</a:t>
            </a:r>
            <a:r>
              <a:rPr dirty="0" spc="-575"/>
              <a:t> </a:t>
            </a:r>
            <a:r>
              <a:rPr dirty="0" spc="-40"/>
              <a:t>l</a:t>
            </a:r>
            <a:r>
              <a:rPr dirty="0" spc="-350"/>
              <a:t>e</a:t>
            </a:r>
            <a:r>
              <a:rPr dirty="0" spc="375"/>
              <a:t> </a:t>
            </a:r>
            <a:r>
              <a:rPr dirty="0" spc="-35"/>
              <a:t>p</a:t>
            </a:r>
            <a:r>
              <a:rPr dirty="0" spc="30"/>
              <a:t>e</a:t>
            </a:r>
            <a:r>
              <a:rPr dirty="0" spc="385"/>
              <a:t>í</a:t>
            </a:r>
            <a:r>
              <a:rPr dirty="0" spc="-35"/>
              <a:t>s</a:t>
            </a:r>
            <a:r>
              <a:rPr dirty="0" spc="-550"/>
              <a:t>o</a:t>
            </a:r>
            <a:r>
              <a:rPr dirty="0" spc="-535"/>
              <a:t> </a:t>
            </a:r>
            <a:r>
              <a:rPr dirty="0" spc="-75"/>
              <a:t>n</a:t>
            </a:r>
            <a:r>
              <a:rPr dirty="0" spc="1090"/>
              <a:t>,</a:t>
            </a:r>
            <a:r>
              <a:rPr dirty="0" spc="-25"/>
              <a:t>a</a:t>
            </a:r>
            <a:r>
              <a:rPr dirty="0" spc="-350"/>
              <a:t>s</a:t>
            </a:r>
            <a:r>
              <a:rPr dirty="0" spc="315"/>
              <a:t> </a:t>
            </a:r>
            <a:r>
              <a:rPr dirty="0" spc="-40"/>
              <a:t>i</a:t>
            </a:r>
            <a:r>
              <a:rPr dirty="0" spc="-35"/>
              <a:t>t  </a:t>
            </a:r>
            <a:r>
              <a:rPr dirty="0" spc="-1835"/>
              <a:t>W</a:t>
            </a:r>
            <a:r>
              <a:rPr dirty="0"/>
              <a:t>	</a:t>
            </a:r>
            <a:r>
              <a:rPr dirty="0" spc="-25"/>
              <a:t>a</a:t>
            </a:r>
            <a:r>
              <a:rPr dirty="0" spc="-350"/>
              <a:t>s</a:t>
            </a:r>
            <a:r>
              <a:rPr dirty="0" spc="315"/>
              <a:t> </a:t>
            </a:r>
            <a:r>
              <a:rPr dirty="0" spc="-30"/>
              <a:t>a</a:t>
            </a:r>
            <a:r>
              <a:rPr dirty="0" spc="5"/>
              <a:t> </a:t>
            </a:r>
            <a:r>
              <a:rPr dirty="0"/>
              <a:t>c</a:t>
            </a:r>
            <a:r>
              <a:rPr dirty="0" spc="-550"/>
              <a:t>o</a:t>
            </a:r>
            <a:r>
              <a:rPr dirty="0" spc="-535"/>
              <a:t> </a:t>
            </a:r>
            <a:r>
              <a:rPr dirty="0" spc="1035"/>
              <a:t>l</a:t>
            </a:r>
            <a:r>
              <a:rPr dirty="0" spc="30"/>
              <a:t>e</a:t>
            </a:r>
            <a:r>
              <a:rPr dirty="0"/>
              <a:t>c</a:t>
            </a:r>
            <a:r>
              <a:rPr dirty="0" spc="-45"/>
              <a:t>t</a:t>
            </a:r>
            <a:r>
              <a:rPr dirty="0" spc="-40"/>
              <a:t>i</a:t>
            </a:r>
            <a:r>
              <a:rPr dirty="0" spc="-110"/>
              <a:t>v</a:t>
            </a:r>
            <a:r>
              <a:rPr dirty="0" spc="-350"/>
              <a:t>e</a:t>
            </a:r>
            <a:r>
              <a:rPr dirty="0" spc="375"/>
              <a:t> </a:t>
            </a:r>
            <a:r>
              <a:rPr dirty="0"/>
              <a:t>c</a:t>
            </a:r>
            <a:r>
              <a:rPr dirty="0" spc="-550"/>
              <a:t>o</a:t>
            </a:r>
            <a:r>
              <a:rPr dirty="0" spc="-535"/>
              <a:t> </a:t>
            </a:r>
            <a:r>
              <a:rPr dirty="0" spc="-75"/>
              <a:t>n</a:t>
            </a:r>
            <a:r>
              <a:rPr dirty="0" spc="-45"/>
              <a:t>t</a:t>
            </a:r>
            <a:r>
              <a:rPr dirty="0" spc="385"/>
              <a:t>í</a:t>
            </a:r>
            <a:r>
              <a:rPr dirty="0" spc="-40"/>
              <a:t>i</a:t>
            </a:r>
            <a:r>
              <a:rPr dirty="0" spc="-550"/>
              <a:t>b</a:t>
            </a:r>
            <a:r>
              <a:rPr dirty="0" spc="-575"/>
              <a:t> </a:t>
            </a:r>
            <a:r>
              <a:rPr dirty="0" spc="-80"/>
              <a:t>u</a:t>
            </a:r>
            <a:r>
              <a:rPr dirty="0" spc="-45"/>
              <a:t>t</a:t>
            </a:r>
            <a:r>
              <a:rPr dirty="0" spc="-40"/>
              <a:t>i</a:t>
            </a:r>
            <a:r>
              <a:rPr dirty="0" spc="-550"/>
              <a:t>o</a:t>
            </a:r>
            <a:r>
              <a:rPr dirty="0" spc="-540"/>
              <a:t> </a:t>
            </a:r>
            <a:r>
              <a:rPr dirty="0" spc="-550"/>
              <a:t>n</a:t>
            </a:r>
            <a:r>
              <a:rPr dirty="0" spc="475"/>
              <a:t> </a:t>
            </a:r>
            <a:r>
              <a:rPr dirty="0" spc="-550"/>
              <a:t>o</a:t>
            </a:r>
            <a:r>
              <a:rPr dirty="0" spc="-535"/>
              <a:t> </a:t>
            </a:r>
            <a:r>
              <a:rPr dirty="0" spc="420"/>
              <a:t>f  </a:t>
            </a:r>
            <a:r>
              <a:rPr dirty="0" spc="-114"/>
              <a:t>v</a:t>
            </a:r>
            <a:r>
              <a:rPr dirty="0" spc="-25"/>
              <a:t>a</a:t>
            </a:r>
            <a:r>
              <a:rPr dirty="0" spc="385"/>
              <a:t>í</a:t>
            </a:r>
            <a:r>
              <a:rPr dirty="0" spc="-40"/>
              <a:t>i</a:t>
            </a:r>
            <a:r>
              <a:rPr dirty="0" spc="-550"/>
              <a:t>o</a:t>
            </a:r>
            <a:r>
              <a:rPr dirty="0" spc="-535"/>
              <a:t> </a:t>
            </a:r>
            <a:r>
              <a:rPr dirty="0" spc="-80"/>
              <a:t>u</a:t>
            </a:r>
            <a:r>
              <a:rPr dirty="0" spc="-350"/>
              <a:t>s</a:t>
            </a:r>
            <a:r>
              <a:rPr dirty="0" spc="315"/>
              <a:t> </a:t>
            </a:r>
            <a:r>
              <a:rPr dirty="0" spc="-35"/>
              <a:t>s</a:t>
            </a:r>
            <a:r>
              <a:rPr dirty="0"/>
              <a:t>c</a:t>
            </a:r>
            <a:r>
              <a:rPr dirty="0" spc="-40"/>
              <a:t>i</a:t>
            </a:r>
            <a:r>
              <a:rPr dirty="0" spc="30"/>
              <a:t>e</a:t>
            </a:r>
            <a:r>
              <a:rPr dirty="0" spc="-550"/>
              <a:t>n</a:t>
            </a:r>
            <a:r>
              <a:rPr dirty="0" spc="-615"/>
              <a:t> </a:t>
            </a:r>
            <a:r>
              <a:rPr dirty="0" spc="-45"/>
              <a:t>t</a:t>
            </a:r>
            <a:r>
              <a:rPr dirty="0" spc="-40"/>
              <a:t>i</a:t>
            </a:r>
            <a:r>
              <a:rPr dirty="0" spc="-35"/>
              <a:t>s</a:t>
            </a:r>
            <a:r>
              <a:rPr dirty="0" spc="-45"/>
              <a:t>t</a:t>
            </a:r>
            <a:r>
              <a:rPr dirty="0" spc="-350"/>
              <a:t>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9100" y="1012189"/>
              <a:ext cx="7504430" cy="40671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229100" y="1012189"/>
              <a:ext cx="7504430" cy="4067175"/>
            </a:xfrm>
            <a:custGeom>
              <a:avLst/>
              <a:gdLst/>
              <a:ahLst/>
              <a:cxnLst/>
              <a:rect l="l" t="t" r="r" b="b"/>
              <a:pathLst>
                <a:path w="7504430" h="4067175">
                  <a:moveTo>
                    <a:pt x="0" y="677545"/>
                  </a:moveTo>
                  <a:lnTo>
                    <a:pt x="1701" y="629158"/>
                  </a:lnTo>
                  <a:lnTo>
                    <a:pt x="6728" y="581689"/>
                  </a:lnTo>
                  <a:lnTo>
                    <a:pt x="14967" y="535253"/>
                  </a:lnTo>
                  <a:lnTo>
                    <a:pt x="26302" y="489964"/>
                  </a:lnTo>
                  <a:lnTo>
                    <a:pt x="40619" y="445938"/>
                  </a:lnTo>
                  <a:lnTo>
                    <a:pt x="57804" y="403288"/>
                  </a:lnTo>
                  <a:lnTo>
                    <a:pt x="77741" y="362130"/>
                  </a:lnTo>
                  <a:lnTo>
                    <a:pt x="100317" y="322578"/>
                  </a:lnTo>
                  <a:lnTo>
                    <a:pt x="125415" y="284747"/>
                  </a:lnTo>
                  <a:lnTo>
                    <a:pt x="152923" y="248751"/>
                  </a:lnTo>
                  <a:lnTo>
                    <a:pt x="182724" y="214705"/>
                  </a:lnTo>
                  <a:lnTo>
                    <a:pt x="214705" y="182724"/>
                  </a:lnTo>
                  <a:lnTo>
                    <a:pt x="248751" y="152923"/>
                  </a:lnTo>
                  <a:lnTo>
                    <a:pt x="284747" y="125415"/>
                  </a:lnTo>
                  <a:lnTo>
                    <a:pt x="322578" y="100317"/>
                  </a:lnTo>
                  <a:lnTo>
                    <a:pt x="362130" y="77741"/>
                  </a:lnTo>
                  <a:lnTo>
                    <a:pt x="403288" y="57804"/>
                  </a:lnTo>
                  <a:lnTo>
                    <a:pt x="445938" y="40619"/>
                  </a:lnTo>
                  <a:lnTo>
                    <a:pt x="489964" y="26302"/>
                  </a:lnTo>
                  <a:lnTo>
                    <a:pt x="535253" y="14967"/>
                  </a:lnTo>
                  <a:lnTo>
                    <a:pt x="581689" y="6728"/>
                  </a:lnTo>
                  <a:lnTo>
                    <a:pt x="629158" y="1701"/>
                  </a:lnTo>
                  <a:lnTo>
                    <a:pt x="677545" y="0"/>
                  </a:lnTo>
                  <a:lnTo>
                    <a:pt x="6826885" y="0"/>
                  </a:lnTo>
                  <a:lnTo>
                    <a:pt x="6875272" y="1701"/>
                  </a:lnTo>
                  <a:lnTo>
                    <a:pt x="6922740" y="6728"/>
                  </a:lnTo>
                  <a:lnTo>
                    <a:pt x="6969176" y="14967"/>
                  </a:lnTo>
                  <a:lnTo>
                    <a:pt x="7014465" y="26302"/>
                  </a:lnTo>
                  <a:lnTo>
                    <a:pt x="7058491" y="40619"/>
                  </a:lnTo>
                  <a:lnTo>
                    <a:pt x="7101141" y="57804"/>
                  </a:lnTo>
                  <a:lnTo>
                    <a:pt x="7142299" y="77741"/>
                  </a:lnTo>
                  <a:lnTo>
                    <a:pt x="7181851" y="100317"/>
                  </a:lnTo>
                  <a:lnTo>
                    <a:pt x="7219682" y="125415"/>
                  </a:lnTo>
                  <a:lnTo>
                    <a:pt x="7255678" y="152923"/>
                  </a:lnTo>
                  <a:lnTo>
                    <a:pt x="7289724" y="182724"/>
                  </a:lnTo>
                  <a:lnTo>
                    <a:pt x="7321705" y="214705"/>
                  </a:lnTo>
                  <a:lnTo>
                    <a:pt x="7351506" y="248751"/>
                  </a:lnTo>
                  <a:lnTo>
                    <a:pt x="7379014" y="284747"/>
                  </a:lnTo>
                  <a:lnTo>
                    <a:pt x="7404113" y="322578"/>
                  </a:lnTo>
                  <a:lnTo>
                    <a:pt x="7426688" y="362130"/>
                  </a:lnTo>
                  <a:lnTo>
                    <a:pt x="7446625" y="403288"/>
                  </a:lnTo>
                  <a:lnTo>
                    <a:pt x="7463810" y="445938"/>
                  </a:lnTo>
                  <a:lnTo>
                    <a:pt x="7478127" y="489964"/>
                  </a:lnTo>
                  <a:lnTo>
                    <a:pt x="7489463" y="535253"/>
                  </a:lnTo>
                  <a:lnTo>
                    <a:pt x="7497701" y="581689"/>
                  </a:lnTo>
                  <a:lnTo>
                    <a:pt x="7502728" y="629158"/>
                  </a:lnTo>
                  <a:lnTo>
                    <a:pt x="7504430" y="677545"/>
                  </a:lnTo>
                  <a:lnTo>
                    <a:pt x="7504430" y="3389630"/>
                  </a:lnTo>
                  <a:lnTo>
                    <a:pt x="7502728" y="3438016"/>
                  </a:lnTo>
                  <a:lnTo>
                    <a:pt x="7497701" y="3485485"/>
                  </a:lnTo>
                  <a:lnTo>
                    <a:pt x="7489463" y="3531921"/>
                  </a:lnTo>
                  <a:lnTo>
                    <a:pt x="7478127" y="3577210"/>
                  </a:lnTo>
                  <a:lnTo>
                    <a:pt x="7463810" y="3621236"/>
                  </a:lnTo>
                  <a:lnTo>
                    <a:pt x="7446625" y="3663886"/>
                  </a:lnTo>
                  <a:lnTo>
                    <a:pt x="7426688" y="3705044"/>
                  </a:lnTo>
                  <a:lnTo>
                    <a:pt x="7404113" y="3744596"/>
                  </a:lnTo>
                  <a:lnTo>
                    <a:pt x="7379014" y="3782427"/>
                  </a:lnTo>
                  <a:lnTo>
                    <a:pt x="7351506" y="3818423"/>
                  </a:lnTo>
                  <a:lnTo>
                    <a:pt x="7321705" y="3852469"/>
                  </a:lnTo>
                  <a:lnTo>
                    <a:pt x="7289724" y="3884450"/>
                  </a:lnTo>
                  <a:lnTo>
                    <a:pt x="7255678" y="3914251"/>
                  </a:lnTo>
                  <a:lnTo>
                    <a:pt x="7219682" y="3941759"/>
                  </a:lnTo>
                  <a:lnTo>
                    <a:pt x="7181851" y="3966858"/>
                  </a:lnTo>
                  <a:lnTo>
                    <a:pt x="7142299" y="3989433"/>
                  </a:lnTo>
                  <a:lnTo>
                    <a:pt x="7101141" y="4009370"/>
                  </a:lnTo>
                  <a:lnTo>
                    <a:pt x="7058491" y="4026555"/>
                  </a:lnTo>
                  <a:lnTo>
                    <a:pt x="7014465" y="4040872"/>
                  </a:lnTo>
                  <a:lnTo>
                    <a:pt x="6969176" y="4052208"/>
                  </a:lnTo>
                  <a:lnTo>
                    <a:pt x="6922740" y="4060446"/>
                  </a:lnTo>
                  <a:lnTo>
                    <a:pt x="6875272" y="4065473"/>
                  </a:lnTo>
                  <a:lnTo>
                    <a:pt x="6826885" y="4067175"/>
                  </a:lnTo>
                  <a:lnTo>
                    <a:pt x="677545" y="4067175"/>
                  </a:lnTo>
                  <a:lnTo>
                    <a:pt x="629158" y="4065473"/>
                  </a:lnTo>
                  <a:lnTo>
                    <a:pt x="581689" y="4060446"/>
                  </a:lnTo>
                  <a:lnTo>
                    <a:pt x="535253" y="4052208"/>
                  </a:lnTo>
                  <a:lnTo>
                    <a:pt x="489964" y="4040872"/>
                  </a:lnTo>
                  <a:lnTo>
                    <a:pt x="445938" y="4026555"/>
                  </a:lnTo>
                  <a:lnTo>
                    <a:pt x="403288" y="4009370"/>
                  </a:lnTo>
                  <a:lnTo>
                    <a:pt x="362130" y="3989433"/>
                  </a:lnTo>
                  <a:lnTo>
                    <a:pt x="322578" y="3966858"/>
                  </a:lnTo>
                  <a:lnTo>
                    <a:pt x="284747" y="3941759"/>
                  </a:lnTo>
                  <a:lnTo>
                    <a:pt x="248751" y="3914251"/>
                  </a:lnTo>
                  <a:lnTo>
                    <a:pt x="214705" y="3884450"/>
                  </a:lnTo>
                  <a:lnTo>
                    <a:pt x="182724" y="3852469"/>
                  </a:lnTo>
                  <a:lnTo>
                    <a:pt x="152923" y="3818423"/>
                  </a:lnTo>
                  <a:lnTo>
                    <a:pt x="125415" y="3782427"/>
                  </a:lnTo>
                  <a:lnTo>
                    <a:pt x="100317" y="3744596"/>
                  </a:lnTo>
                  <a:lnTo>
                    <a:pt x="77741" y="3705044"/>
                  </a:lnTo>
                  <a:lnTo>
                    <a:pt x="57804" y="3663886"/>
                  </a:lnTo>
                  <a:lnTo>
                    <a:pt x="40619" y="3621236"/>
                  </a:lnTo>
                  <a:lnTo>
                    <a:pt x="26302" y="3577210"/>
                  </a:lnTo>
                  <a:lnTo>
                    <a:pt x="14967" y="3531921"/>
                  </a:lnTo>
                  <a:lnTo>
                    <a:pt x="6728" y="3485485"/>
                  </a:lnTo>
                  <a:lnTo>
                    <a:pt x="1701" y="3438016"/>
                  </a:lnTo>
                  <a:lnTo>
                    <a:pt x="0" y="3389630"/>
                  </a:lnTo>
                  <a:lnTo>
                    <a:pt x="0" y="677545"/>
                  </a:lnTo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270304"/>
              <a:ext cx="80068" cy="21329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328445"/>
              <a:ext cx="637222" cy="909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045" y="1294642"/>
              <a:ext cx="1777365" cy="11539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0295" y="1135561"/>
              <a:ext cx="1686855" cy="26595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3222" y="3756991"/>
              <a:ext cx="1409357" cy="16798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546" y="4837514"/>
              <a:ext cx="1874697" cy="9712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4838960"/>
              <a:ext cx="277145" cy="81730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9862" y="3219767"/>
            <a:ext cx="183197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43890" marR="5080" indent="-631190">
              <a:lnSpc>
                <a:spcPct val="100000"/>
              </a:lnSpc>
              <a:spcBef>
                <a:spcPts val="100"/>
              </a:spcBef>
            </a:pPr>
            <a:r>
              <a:rPr dirty="0" sz="3200" spc="-835">
                <a:solidFill>
                  <a:srgbClr val="404040"/>
                </a:solidFill>
                <a:latin typeface="Roboto"/>
                <a:cs typeface="Roboto"/>
              </a:rPr>
              <a:t>H</a:t>
            </a:r>
            <a:r>
              <a:rPr dirty="0" sz="3200" spc="65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3200" spc="-35">
                <a:solidFill>
                  <a:srgbClr val="404040"/>
                </a:solidFill>
                <a:latin typeface="Roboto"/>
                <a:cs typeface="Roboto"/>
              </a:rPr>
              <a:t>i</a:t>
            </a:r>
            <a:r>
              <a:rPr dirty="0" sz="3200" spc="-25">
                <a:solidFill>
                  <a:srgbClr val="404040"/>
                </a:solidFill>
                <a:latin typeface="Roboto"/>
                <a:cs typeface="Roboto"/>
              </a:rPr>
              <a:t>s</a:t>
            </a:r>
            <a:r>
              <a:rPr dirty="0" sz="3200" spc="-65">
                <a:solidFill>
                  <a:srgbClr val="404040"/>
                </a:solidFill>
                <a:latin typeface="Roboto"/>
                <a:cs typeface="Roboto"/>
              </a:rPr>
              <a:t>t</a:t>
            </a:r>
            <a:r>
              <a:rPr dirty="0" sz="3200" spc="-400">
                <a:solidFill>
                  <a:srgbClr val="404040"/>
                </a:solidFill>
                <a:latin typeface="Roboto"/>
                <a:cs typeface="Roboto"/>
              </a:rPr>
              <a:t>o</a:t>
            </a:r>
            <a:r>
              <a:rPr dirty="0" sz="3200" spc="-395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3200" spc="310">
                <a:solidFill>
                  <a:srgbClr val="404040"/>
                </a:solidFill>
                <a:latin typeface="Roboto"/>
                <a:cs typeface="Roboto"/>
              </a:rPr>
              <a:t>í</a:t>
            </a:r>
            <a:r>
              <a:rPr dirty="0" sz="3200" spc="-190">
                <a:solidFill>
                  <a:srgbClr val="404040"/>
                </a:solidFill>
                <a:latin typeface="Roboto"/>
                <a:cs typeface="Roboto"/>
              </a:rPr>
              <a:t>y</a:t>
            </a:r>
            <a:r>
              <a:rPr dirty="0" sz="3200" spc="90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3200" spc="-400">
                <a:solidFill>
                  <a:srgbClr val="404040"/>
                </a:solidFill>
                <a:latin typeface="Roboto"/>
                <a:cs typeface="Roboto"/>
              </a:rPr>
              <a:t>o</a:t>
            </a:r>
            <a:r>
              <a:rPr dirty="0" sz="3200" spc="-395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3200" spc="305">
                <a:solidFill>
                  <a:srgbClr val="404040"/>
                </a:solidFill>
                <a:latin typeface="Roboto"/>
                <a:cs typeface="Roboto"/>
              </a:rPr>
              <a:t>f  </a:t>
            </a:r>
            <a:r>
              <a:rPr dirty="0" sz="3200" spc="95">
                <a:solidFill>
                  <a:srgbClr val="404040"/>
                </a:solidFill>
                <a:latin typeface="Roboto"/>
                <a:cs typeface="Roboto"/>
              </a:rPr>
              <a:t>ĽV</a:t>
            </a:r>
            <a:endParaRPr sz="32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4940" y="2714307"/>
            <a:ext cx="592074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latin typeface="Roboto"/>
                <a:cs typeface="Roboto"/>
              </a:rPr>
              <a:t>I</a:t>
            </a:r>
            <a:r>
              <a:rPr dirty="0" sz="2000" spc="-250">
                <a:latin typeface="Roboto"/>
                <a:cs typeface="Roboto"/>
              </a:rPr>
              <a:t>n</a:t>
            </a:r>
            <a:r>
              <a:rPr dirty="0" sz="2000" spc="215">
                <a:latin typeface="Roboto"/>
                <a:cs typeface="Roboto"/>
              </a:rPr>
              <a:t> </a:t>
            </a:r>
            <a:r>
              <a:rPr dirty="0" sz="2000" spc="-5">
                <a:latin typeface="Roboto"/>
                <a:cs typeface="Roboto"/>
              </a:rPr>
              <a:t>188</a:t>
            </a:r>
            <a:r>
              <a:rPr dirty="0" sz="2000" spc="-240">
                <a:latin typeface="Roboto"/>
                <a:cs typeface="Roboto"/>
              </a:rPr>
              <a:t>4</a:t>
            </a:r>
            <a:r>
              <a:rPr dirty="0" sz="2000" spc="-265">
                <a:latin typeface="Roboto"/>
                <a:cs typeface="Roboto"/>
              </a:rPr>
              <a:t> </a:t>
            </a:r>
            <a:r>
              <a:rPr dirty="0" sz="2000" spc="495">
                <a:latin typeface="Roboto"/>
                <a:cs typeface="Roboto"/>
              </a:rPr>
              <a:t>,</a:t>
            </a:r>
            <a:r>
              <a:rPr dirty="0" sz="2000" spc="-385">
                <a:latin typeface="Roboto"/>
                <a:cs typeface="Roboto"/>
              </a:rPr>
              <a:t>P</a:t>
            </a:r>
            <a:r>
              <a:rPr dirty="0" sz="2000" spc="-135">
                <a:latin typeface="Roboto"/>
                <a:cs typeface="Roboto"/>
              </a:rPr>
              <a:t> </a:t>
            </a:r>
            <a:r>
              <a:rPr dirty="0" sz="2000" spc="-15">
                <a:latin typeface="Roboto"/>
                <a:cs typeface="Roboto"/>
              </a:rPr>
              <a:t>a</a:t>
            </a:r>
            <a:r>
              <a:rPr dirty="0" sz="2000" spc="-35">
                <a:latin typeface="Roboto"/>
                <a:cs typeface="Roboto"/>
              </a:rPr>
              <a:t>u</a:t>
            </a:r>
            <a:r>
              <a:rPr dirty="0" sz="2000" spc="470">
                <a:latin typeface="Roboto"/>
                <a:cs typeface="Roboto"/>
              </a:rPr>
              <a:t>l</a:t>
            </a:r>
            <a:r>
              <a:rPr dirty="0" sz="2000" spc="-525">
                <a:latin typeface="Roboto"/>
                <a:cs typeface="Roboto"/>
              </a:rPr>
              <a:t>N</a:t>
            </a:r>
            <a:r>
              <a:rPr dirty="0" sz="2000" spc="40">
                <a:latin typeface="Roboto"/>
                <a:cs typeface="Roboto"/>
              </a:rPr>
              <a:t> </a:t>
            </a:r>
            <a:r>
              <a:rPr dirty="0" sz="2000" spc="-25">
                <a:latin typeface="Roboto"/>
                <a:cs typeface="Roboto"/>
              </a:rPr>
              <a:t>i</a:t>
            </a:r>
            <a:r>
              <a:rPr dirty="0" sz="2000" spc="-250">
                <a:latin typeface="Roboto"/>
                <a:cs typeface="Roboto"/>
              </a:rPr>
              <a:t>p</a:t>
            </a:r>
            <a:r>
              <a:rPr dirty="0" sz="2000" spc="-265">
                <a:latin typeface="Roboto"/>
                <a:cs typeface="Roboto"/>
              </a:rPr>
              <a:t> </a:t>
            </a:r>
            <a:r>
              <a:rPr dirty="0" sz="2000" spc="-15">
                <a:latin typeface="Roboto"/>
                <a:cs typeface="Roboto"/>
              </a:rPr>
              <a:t>k</a:t>
            </a:r>
            <a:r>
              <a:rPr dirty="0" sz="2000" spc="-250">
                <a:latin typeface="Roboto"/>
                <a:cs typeface="Roboto"/>
              </a:rPr>
              <a:t>o</a:t>
            </a:r>
            <a:r>
              <a:rPr dirty="0" sz="2000" spc="-245">
                <a:latin typeface="Roboto"/>
                <a:cs typeface="Roboto"/>
              </a:rPr>
              <a:t> </a:t>
            </a:r>
            <a:r>
              <a:rPr dirty="0" sz="2000" spc="-630">
                <a:latin typeface="Roboto"/>
                <a:cs typeface="Roboto"/>
              </a:rPr>
              <a:t>w</a:t>
            </a:r>
            <a:r>
              <a:rPr dirty="0" sz="2000">
                <a:latin typeface="Roboto"/>
                <a:cs typeface="Roboto"/>
              </a:rPr>
              <a:t> </a:t>
            </a:r>
            <a:r>
              <a:rPr dirty="0" sz="2000" spc="114">
                <a:latin typeface="Roboto"/>
                <a:cs typeface="Roboto"/>
              </a:rPr>
              <a:t> </a:t>
            </a:r>
            <a:r>
              <a:rPr dirty="0" sz="2000">
                <a:latin typeface="Roboto"/>
                <a:cs typeface="Roboto"/>
              </a:rPr>
              <a:t>c</a:t>
            </a:r>
            <a:r>
              <a:rPr dirty="0" sz="2000" spc="-15">
                <a:latin typeface="Roboto"/>
                <a:cs typeface="Roboto"/>
              </a:rPr>
              <a:t>a</a:t>
            </a:r>
            <a:r>
              <a:rPr dirty="0" sz="2000" spc="5">
                <a:latin typeface="Roboto"/>
                <a:cs typeface="Roboto"/>
              </a:rPr>
              <a:t>m</a:t>
            </a:r>
            <a:r>
              <a:rPr dirty="0" sz="2000" spc="-160">
                <a:latin typeface="Roboto"/>
                <a:cs typeface="Roboto"/>
              </a:rPr>
              <a:t>e</a:t>
            </a:r>
            <a:r>
              <a:rPr dirty="0" sz="2000" spc="170">
                <a:latin typeface="Roboto"/>
                <a:cs typeface="Roboto"/>
              </a:rPr>
              <a:t> </a:t>
            </a:r>
            <a:r>
              <a:rPr dirty="0" sz="2000" spc="-35">
                <a:latin typeface="Roboto"/>
                <a:cs typeface="Roboto"/>
              </a:rPr>
              <a:t>u</a:t>
            </a:r>
            <a:r>
              <a:rPr dirty="0" sz="2000" spc="-250">
                <a:latin typeface="Roboto"/>
                <a:cs typeface="Roboto"/>
              </a:rPr>
              <a:t>p</a:t>
            </a:r>
            <a:r>
              <a:rPr dirty="0" sz="2000" spc="229">
                <a:latin typeface="Roboto"/>
                <a:cs typeface="Roboto"/>
              </a:rPr>
              <a:t> </a:t>
            </a:r>
            <a:r>
              <a:rPr dirty="0" sz="2000" spc="-630">
                <a:latin typeface="Roboto"/>
                <a:cs typeface="Roboto"/>
              </a:rPr>
              <a:t>w</a:t>
            </a:r>
            <a:r>
              <a:rPr dirty="0" sz="2000" spc="114">
                <a:latin typeface="Roboto"/>
                <a:cs typeface="Roboto"/>
              </a:rPr>
              <a:t> </a:t>
            </a:r>
            <a:r>
              <a:rPr dirty="0" sz="2000" spc="-20">
                <a:latin typeface="Roboto"/>
                <a:cs typeface="Roboto"/>
              </a:rPr>
              <a:t>i</a:t>
            </a:r>
            <a:r>
              <a:rPr dirty="0" sz="2000" spc="-20">
                <a:latin typeface="Roboto"/>
                <a:cs typeface="Roboto"/>
              </a:rPr>
              <a:t>t</a:t>
            </a:r>
            <a:r>
              <a:rPr dirty="0" sz="2000" spc="-250">
                <a:latin typeface="Roboto"/>
                <a:cs typeface="Roboto"/>
              </a:rPr>
              <a:t>h</a:t>
            </a:r>
            <a:r>
              <a:rPr dirty="0" sz="2000" spc="210">
                <a:latin typeface="Roboto"/>
                <a:cs typeface="Roboto"/>
              </a:rPr>
              <a:t> </a:t>
            </a:r>
            <a:r>
              <a:rPr dirty="0" sz="2000" spc="-15">
                <a:latin typeface="Roboto"/>
                <a:cs typeface="Roboto"/>
              </a:rPr>
              <a:t>a</a:t>
            </a:r>
            <a:r>
              <a:rPr dirty="0" sz="2000">
                <a:latin typeface="Roboto"/>
                <a:cs typeface="Roboto"/>
              </a:rPr>
              <a:t> </a:t>
            </a:r>
            <a:r>
              <a:rPr dirty="0" sz="2000" spc="-15">
                <a:latin typeface="Roboto"/>
                <a:cs typeface="Roboto"/>
              </a:rPr>
              <a:t>s</a:t>
            </a:r>
            <a:r>
              <a:rPr dirty="0" sz="2000" spc="-65">
                <a:latin typeface="Roboto"/>
                <a:cs typeface="Roboto"/>
              </a:rPr>
              <a:t>y</a:t>
            </a:r>
            <a:r>
              <a:rPr dirty="0" sz="2000" spc="-15">
                <a:latin typeface="Roboto"/>
                <a:cs typeface="Roboto"/>
              </a:rPr>
              <a:t>s</a:t>
            </a:r>
            <a:r>
              <a:rPr dirty="0" sz="2000" spc="-20">
                <a:latin typeface="Roboto"/>
                <a:cs typeface="Roboto"/>
              </a:rPr>
              <a:t>t</a:t>
            </a:r>
            <a:r>
              <a:rPr dirty="0" sz="2000" spc="10">
                <a:latin typeface="Roboto"/>
                <a:cs typeface="Roboto"/>
              </a:rPr>
              <a:t>e</a:t>
            </a:r>
            <a:r>
              <a:rPr dirty="0" sz="2000" spc="5">
                <a:latin typeface="Roboto"/>
                <a:cs typeface="Roboto"/>
              </a:rPr>
              <a:t>m</a:t>
            </a:r>
            <a:r>
              <a:rPr dirty="0" sz="2000">
                <a:latin typeface="Roboto"/>
                <a:cs typeface="Roboto"/>
              </a:rPr>
              <a:t> </a:t>
            </a:r>
            <a:r>
              <a:rPr dirty="0" sz="2000" spc="-250">
                <a:latin typeface="Roboto"/>
                <a:cs typeface="Roboto"/>
              </a:rPr>
              <a:t>o</a:t>
            </a:r>
            <a:r>
              <a:rPr dirty="0" sz="2000" spc="-245">
                <a:latin typeface="Roboto"/>
                <a:cs typeface="Roboto"/>
              </a:rPr>
              <a:t> </a:t>
            </a:r>
            <a:r>
              <a:rPr dirty="0" sz="2000" spc="225">
                <a:latin typeface="Roboto"/>
                <a:cs typeface="Roboto"/>
              </a:rPr>
              <a:t>f</a:t>
            </a:r>
            <a:endParaRPr sz="2000">
              <a:latin typeface="Roboto"/>
              <a:cs typeface="Roboto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2000" spc="-75">
                <a:latin typeface="Roboto"/>
                <a:cs typeface="Roboto"/>
              </a:rPr>
              <a:t>send</a:t>
            </a:r>
            <a:r>
              <a:rPr dirty="0" sz="2000" spc="-260">
                <a:latin typeface="Roboto"/>
                <a:cs typeface="Roboto"/>
              </a:rPr>
              <a:t> </a:t>
            </a:r>
            <a:r>
              <a:rPr dirty="0" sz="2000" spc="-135">
                <a:latin typeface="Roboto"/>
                <a:cs typeface="Roboto"/>
              </a:rPr>
              <a:t>in</a:t>
            </a:r>
            <a:r>
              <a:rPr dirty="0" sz="2000" spc="-285">
                <a:latin typeface="Roboto"/>
                <a:cs typeface="Roboto"/>
              </a:rPr>
              <a:t> </a:t>
            </a:r>
            <a:r>
              <a:rPr dirty="0" sz="2000" spc="-250">
                <a:latin typeface="Roboto"/>
                <a:cs typeface="Roboto"/>
              </a:rPr>
              <a:t>g</a:t>
            </a:r>
            <a:r>
              <a:rPr dirty="0" sz="2000" spc="-5">
                <a:latin typeface="Roboto"/>
                <a:cs typeface="Roboto"/>
              </a:rPr>
              <a:t> </a:t>
            </a:r>
            <a:r>
              <a:rPr dirty="0" sz="2000" spc="-70">
                <a:latin typeface="Roboto"/>
                <a:cs typeface="Roboto"/>
              </a:rPr>
              <a:t>imag</a:t>
            </a:r>
            <a:r>
              <a:rPr dirty="0" sz="2000" spc="-260">
                <a:latin typeface="Roboto"/>
                <a:cs typeface="Roboto"/>
              </a:rPr>
              <a:t> </a:t>
            </a:r>
            <a:r>
              <a:rPr dirty="0" sz="2000" spc="-75">
                <a:latin typeface="Roboto"/>
                <a:cs typeface="Roboto"/>
              </a:rPr>
              <a:t>es</a:t>
            </a:r>
            <a:r>
              <a:rPr dirty="0" sz="2000" spc="140">
                <a:latin typeface="Roboto"/>
                <a:cs typeface="Roboto"/>
              </a:rPr>
              <a:t> </a:t>
            </a:r>
            <a:r>
              <a:rPr dirty="0" sz="2000" spc="-40">
                <a:latin typeface="Roboto"/>
                <a:cs typeface="Roboto"/>
              </a:rPr>
              <a:t>thío</a:t>
            </a:r>
            <a:r>
              <a:rPr dirty="0" sz="2000" spc="-245">
                <a:latin typeface="Roboto"/>
                <a:cs typeface="Roboto"/>
              </a:rPr>
              <a:t> </a:t>
            </a:r>
            <a:r>
              <a:rPr dirty="0" sz="2000" spc="-100">
                <a:latin typeface="Roboto"/>
                <a:cs typeface="Roboto"/>
              </a:rPr>
              <a:t>ugh</a:t>
            </a:r>
            <a:r>
              <a:rPr dirty="0" sz="2000" spc="210">
                <a:latin typeface="Roboto"/>
                <a:cs typeface="Roboto"/>
              </a:rPr>
              <a:t> </a:t>
            </a:r>
            <a:r>
              <a:rPr dirty="0" sz="2000" spc="-630">
                <a:latin typeface="Roboto"/>
                <a:cs typeface="Roboto"/>
              </a:rPr>
              <a:t>w</a:t>
            </a:r>
            <a:r>
              <a:rPr dirty="0" sz="2000" spc="120">
                <a:latin typeface="Roboto"/>
                <a:cs typeface="Roboto"/>
              </a:rPr>
              <a:t> </a:t>
            </a:r>
            <a:r>
              <a:rPr dirty="0" sz="2000" spc="-5">
                <a:latin typeface="Roboto"/>
                <a:cs typeface="Roboto"/>
              </a:rPr>
              <a:t>iíes</a:t>
            </a:r>
            <a:r>
              <a:rPr dirty="0" sz="2000" spc="140">
                <a:latin typeface="Roboto"/>
                <a:cs typeface="Roboto"/>
              </a:rPr>
              <a:t> </a:t>
            </a:r>
            <a:r>
              <a:rPr dirty="0" sz="2000" spc="-25">
                <a:latin typeface="Roboto"/>
                <a:cs typeface="Roboto"/>
              </a:rPr>
              <a:t>via</a:t>
            </a:r>
            <a:r>
              <a:rPr dirty="0" sz="2000">
                <a:latin typeface="Roboto"/>
                <a:cs typeface="Roboto"/>
              </a:rPr>
              <a:t> </a:t>
            </a:r>
            <a:r>
              <a:rPr dirty="0" sz="2000" spc="-135">
                <a:latin typeface="Roboto"/>
                <a:cs typeface="Roboto"/>
              </a:rPr>
              <a:t>sp</a:t>
            </a:r>
            <a:r>
              <a:rPr dirty="0" sz="2000" spc="-265">
                <a:latin typeface="Roboto"/>
                <a:cs typeface="Roboto"/>
              </a:rPr>
              <a:t> </a:t>
            </a:r>
            <a:r>
              <a:rPr dirty="0" sz="2000" spc="-135">
                <a:latin typeface="Roboto"/>
                <a:cs typeface="Roboto"/>
              </a:rPr>
              <a:t>in</a:t>
            </a:r>
            <a:r>
              <a:rPr dirty="0" sz="2000" spc="-285">
                <a:latin typeface="Roboto"/>
                <a:cs typeface="Roboto"/>
              </a:rPr>
              <a:t> </a:t>
            </a:r>
            <a:r>
              <a:rPr dirty="0" sz="2000" spc="-250">
                <a:latin typeface="Roboto"/>
                <a:cs typeface="Roboto"/>
              </a:rPr>
              <a:t>n</a:t>
            </a:r>
            <a:r>
              <a:rPr dirty="0" sz="2000" spc="-280">
                <a:latin typeface="Roboto"/>
                <a:cs typeface="Roboto"/>
              </a:rPr>
              <a:t> </a:t>
            </a:r>
            <a:r>
              <a:rPr dirty="0" sz="2000" spc="-135">
                <a:latin typeface="Roboto"/>
                <a:cs typeface="Roboto"/>
              </a:rPr>
              <a:t>in</a:t>
            </a:r>
            <a:r>
              <a:rPr dirty="0" sz="2000" spc="-280">
                <a:latin typeface="Roboto"/>
                <a:cs typeface="Roboto"/>
              </a:rPr>
              <a:t> </a:t>
            </a:r>
            <a:r>
              <a:rPr dirty="0" sz="2000" spc="-250">
                <a:latin typeface="Roboto"/>
                <a:cs typeface="Roboto"/>
              </a:rPr>
              <a:t>g</a:t>
            </a:r>
            <a:r>
              <a:rPr dirty="0" sz="2000" spc="-10">
                <a:latin typeface="Roboto"/>
                <a:cs typeface="Roboto"/>
              </a:rPr>
              <a:t> </a:t>
            </a:r>
            <a:r>
              <a:rPr dirty="0" sz="2000" spc="-250">
                <a:latin typeface="Roboto"/>
                <a:cs typeface="Roboto"/>
              </a:rPr>
              <a:t>d</a:t>
            </a:r>
            <a:r>
              <a:rPr dirty="0" sz="2000" spc="-260">
                <a:latin typeface="Roboto"/>
                <a:cs typeface="Roboto"/>
              </a:rPr>
              <a:t> </a:t>
            </a:r>
            <a:r>
              <a:rPr dirty="0" sz="2000" spc="-15">
                <a:latin typeface="Roboto"/>
                <a:cs typeface="Roboto"/>
              </a:rPr>
              <a:t>iscs.H</a:t>
            </a:r>
            <a:r>
              <a:rPr dirty="0" sz="2000" spc="40">
                <a:latin typeface="Roboto"/>
                <a:cs typeface="Roboto"/>
              </a:rPr>
              <a:t> </a:t>
            </a:r>
            <a:r>
              <a:rPr dirty="0" sz="2000" spc="-160">
                <a:latin typeface="Roboto"/>
                <a:cs typeface="Roboto"/>
              </a:rPr>
              <a:t>e </a:t>
            </a:r>
            <a:r>
              <a:rPr dirty="0" sz="2000" spc="-490">
                <a:latin typeface="Roboto"/>
                <a:cs typeface="Roboto"/>
              </a:rPr>
              <a:t> </a:t>
            </a:r>
            <a:r>
              <a:rPr dirty="0" sz="2000">
                <a:latin typeface="Roboto"/>
                <a:cs typeface="Roboto"/>
              </a:rPr>
              <a:t>c</a:t>
            </a:r>
            <a:r>
              <a:rPr dirty="0" sz="2000" spc="-15">
                <a:latin typeface="Roboto"/>
                <a:cs typeface="Roboto"/>
              </a:rPr>
              <a:t>a</a:t>
            </a:r>
            <a:r>
              <a:rPr dirty="0" sz="2000" spc="465">
                <a:latin typeface="Roboto"/>
                <a:cs typeface="Roboto"/>
              </a:rPr>
              <a:t>l</a:t>
            </a:r>
            <a:r>
              <a:rPr dirty="0" sz="2000" spc="10">
                <a:latin typeface="Roboto"/>
                <a:cs typeface="Roboto"/>
              </a:rPr>
              <a:t>e</a:t>
            </a:r>
            <a:r>
              <a:rPr dirty="0" sz="2000" spc="-250">
                <a:latin typeface="Roboto"/>
                <a:cs typeface="Roboto"/>
              </a:rPr>
              <a:t>d</a:t>
            </a:r>
            <a:r>
              <a:rPr dirty="0" sz="2000" spc="240">
                <a:latin typeface="Roboto"/>
                <a:cs typeface="Roboto"/>
              </a:rPr>
              <a:t> </a:t>
            </a:r>
            <a:r>
              <a:rPr dirty="0" sz="2000" spc="-20">
                <a:latin typeface="Roboto"/>
                <a:cs typeface="Roboto"/>
              </a:rPr>
              <a:t>i</a:t>
            </a:r>
            <a:r>
              <a:rPr dirty="0" sz="2000" spc="-20">
                <a:latin typeface="Roboto"/>
                <a:cs typeface="Roboto"/>
              </a:rPr>
              <a:t>t</a:t>
            </a:r>
            <a:r>
              <a:rPr dirty="0" sz="2000" spc="-5">
                <a:latin typeface="Roboto"/>
                <a:cs typeface="Roboto"/>
              </a:rPr>
              <a:t> </a:t>
            </a:r>
            <a:r>
              <a:rPr dirty="0" sz="2000" spc="-20">
                <a:latin typeface="Roboto"/>
                <a:cs typeface="Roboto"/>
              </a:rPr>
              <a:t>t</a:t>
            </a:r>
            <a:r>
              <a:rPr dirty="0" sz="2000" spc="-40">
                <a:latin typeface="Roboto"/>
                <a:cs typeface="Roboto"/>
              </a:rPr>
              <a:t>h</a:t>
            </a:r>
            <a:r>
              <a:rPr dirty="0" sz="2000" spc="-160">
                <a:latin typeface="Roboto"/>
                <a:cs typeface="Roboto"/>
              </a:rPr>
              <a:t>e</a:t>
            </a:r>
            <a:r>
              <a:rPr dirty="0" sz="2000" spc="170">
                <a:latin typeface="Roboto"/>
                <a:cs typeface="Roboto"/>
              </a:rPr>
              <a:t> </a:t>
            </a:r>
            <a:r>
              <a:rPr dirty="0" sz="2000" spc="10">
                <a:latin typeface="Roboto"/>
                <a:cs typeface="Roboto"/>
              </a:rPr>
              <a:t>e</a:t>
            </a:r>
            <a:r>
              <a:rPr dirty="0" sz="2000" spc="-20">
                <a:latin typeface="Roboto"/>
                <a:cs typeface="Roboto"/>
              </a:rPr>
              <a:t>l</a:t>
            </a:r>
            <a:r>
              <a:rPr dirty="0" sz="2000" spc="10">
                <a:latin typeface="Roboto"/>
                <a:cs typeface="Roboto"/>
              </a:rPr>
              <a:t>e</a:t>
            </a:r>
            <a:r>
              <a:rPr dirty="0" sz="2000">
                <a:latin typeface="Roboto"/>
                <a:cs typeface="Roboto"/>
              </a:rPr>
              <a:t>c</a:t>
            </a:r>
            <a:r>
              <a:rPr dirty="0" sz="2000" spc="-20">
                <a:latin typeface="Roboto"/>
                <a:cs typeface="Roboto"/>
              </a:rPr>
              <a:t>t</a:t>
            </a:r>
            <a:r>
              <a:rPr dirty="0" sz="2000" spc="175">
                <a:latin typeface="Roboto"/>
                <a:cs typeface="Roboto"/>
              </a:rPr>
              <a:t>í</a:t>
            </a:r>
            <a:r>
              <a:rPr dirty="0" sz="2000" spc="-25">
                <a:latin typeface="Roboto"/>
                <a:cs typeface="Roboto"/>
              </a:rPr>
              <a:t>i</a:t>
            </a:r>
            <a:r>
              <a:rPr dirty="0" sz="2000" spc="-160">
                <a:latin typeface="Roboto"/>
                <a:cs typeface="Roboto"/>
              </a:rPr>
              <a:t>c</a:t>
            </a:r>
            <a:r>
              <a:rPr dirty="0" sz="2000" spc="160">
                <a:latin typeface="Roboto"/>
                <a:cs typeface="Roboto"/>
              </a:rPr>
              <a:t> </a:t>
            </a:r>
            <a:r>
              <a:rPr dirty="0" sz="2000" spc="-20">
                <a:latin typeface="Roboto"/>
                <a:cs typeface="Roboto"/>
              </a:rPr>
              <a:t>t</a:t>
            </a:r>
            <a:r>
              <a:rPr dirty="0" sz="2000" spc="10">
                <a:latin typeface="Roboto"/>
                <a:cs typeface="Roboto"/>
              </a:rPr>
              <a:t>e</a:t>
            </a:r>
            <a:r>
              <a:rPr dirty="0" sz="2000" spc="-20">
                <a:latin typeface="Roboto"/>
                <a:cs typeface="Roboto"/>
              </a:rPr>
              <a:t>l</a:t>
            </a:r>
            <a:r>
              <a:rPr dirty="0" sz="2000" spc="10">
                <a:latin typeface="Roboto"/>
                <a:cs typeface="Roboto"/>
              </a:rPr>
              <a:t>e</a:t>
            </a:r>
            <a:r>
              <a:rPr dirty="0" sz="2000" spc="-15">
                <a:latin typeface="Roboto"/>
                <a:cs typeface="Roboto"/>
              </a:rPr>
              <a:t>s</a:t>
            </a:r>
            <a:r>
              <a:rPr dirty="0" sz="2000" spc="-5">
                <a:latin typeface="Roboto"/>
                <a:cs typeface="Roboto"/>
              </a:rPr>
              <a:t>c</a:t>
            </a:r>
            <a:r>
              <a:rPr dirty="0" sz="2000" spc="-250">
                <a:latin typeface="Roboto"/>
                <a:cs typeface="Roboto"/>
              </a:rPr>
              <a:t>o</a:t>
            </a:r>
            <a:r>
              <a:rPr dirty="0" sz="2000" spc="-245">
                <a:latin typeface="Roboto"/>
                <a:cs typeface="Roboto"/>
              </a:rPr>
              <a:t> </a:t>
            </a:r>
            <a:r>
              <a:rPr dirty="0" sz="2000" spc="-15">
                <a:latin typeface="Roboto"/>
                <a:cs typeface="Roboto"/>
              </a:rPr>
              <a:t>p</a:t>
            </a:r>
            <a:r>
              <a:rPr dirty="0" sz="2000" spc="10">
                <a:latin typeface="Roboto"/>
                <a:cs typeface="Roboto"/>
              </a:rPr>
              <a:t>e</a:t>
            </a:r>
            <a:r>
              <a:rPr dirty="0" sz="2000" spc="490">
                <a:latin typeface="Roboto"/>
                <a:cs typeface="Roboto"/>
              </a:rPr>
              <a:t>,</a:t>
            </a:r>
            <a:r>
              <a:rPr dirty="0" sz="2000" spc="-15">
                <a:latin typeface="Roboto"/>
                <a:cs typeface="Roboto"/>
              </a:rPr>
              <a:t>b</a:t>
            </a:r>
            <a:r>
              <a:rPr dirty="0" sz="2000" spc="-35">
                <a:latin typeface="Roboto"/>
                <a:cs typeface="Roboto"/>
              </a:rPr>
              <a:t>u</a:t>
            </a:r>
            <a:r>
              <a:rPr dirty="0" sz="2000" spc="-20">
                <a:latin typeface="Roboto"/>
                <a:cs typeface="Roboto"/>
              </a:rPr>
              <a:t>t</a:t>
            </a:r>
            <a:r>
              <a:rPr dirty="0" sz="2000" spc="-5">
                <a:latin typeface="Roboto"/>
                <a:cs typeface="Roboto"/>
              </a:rPr>
              <a:t> </a:t>
            </a:r>
            <a:r>
              <a:rPr dirty="0" sz="2000" spc="-20">
                <a:latin typeface="Roboto"/>
                <a:cs typeface="Roboto"/>
              </a:rPr>
              <a:t>i</a:t>
            </a:r>
            <a:r>
              <a:rPr dirty="0" sz="2000" spc="-20">
                <a:latin typeface="Roboto"/>
                <a:cs typeface="Roboto"/>
              </a:rPr>
              <a:t>t</a:t>
            </a:r>
            <a:r>
              <a:rPr dirty="0" sz="2000" spc="-5">
                <a:latin typeface="Roboto"/>
                <a:cs typeface="Roboto"/>
              </a:rPr>
              <a:t> </a:t>
            </a:r>
            <a:r>
              <a:rPr dirty="0" sz="2000" spc="-630">
                <a:latin typeface="Roboto"/>
                <a:cs typeface="Roboto"/>
              </a:rPr>
              <a:t>w</a:t>
            </a:r>
            <a:r>
              <a:rPr dirty="0" sz="2000" spc="114">
                <a:latin typeface="Roboto"/>
                <a:cs typeface="Roboto"/>
              </a:rPr>
              <a:t> </a:t>
            </a:r>
            <a:r>
              <a:rPr dirty="0" sz="2000" spc="-15">
                <a:latin typeface="Roboto"/>
                <a:cs typeface="Roboto"/>
              </a:rPr>
              <a:t>a</a:t>
            </a:r>
            <a:r>
              <a:rPr dirty="0" sz="2000" spc="-160">
                <a:latin typeface="Roboto"/>
                <a:cs typeface="Roboto"/>
              </a:rPr>
              <a:t>s</a:t>
            </a:r>
            <a:r>
              <a:rPr dirty="0" sz="2000" spc="140">
                <a:latin typeface="Roboto"/>
                <a:cs typeface="Roboto"/>
              </a:rPr>
              <a:t> </a:t>
            </a:r>
            <a:r>
              <a:rPr dirty="0" sz="2000" spc="10">
                <a:latin typeface="Roboto"/>
                <a:cs typeface="Roboto"/>
              </a:rPr>
              <a:t>e</a:t>
            </a:r>
            <a:r>
              <a:rPr dirty="0" sz="2000" spc="-15">
                <a:latin typeface="Roboto"/>
                <a:cs typeface="Roboto"/>
              </a:rPr>
              <a:t>ss</a:t>
            </a:r>
            <a:r>
              <a:rPr dirty="0" sz="2000" spc="10">
                <a:latin typeface="Roboto"/>
                <a:cs typeface="Roboto"/>
              </a:rPr>
              <a:t>e</a:t>
            </a:r>
            <a:r>
              <a:rPr dirty="0" sz="2000" spc="-35">
                <a:latin typeface="Roboto"/>
                <a:cs typeface="Roboto"/>
              </a:rPr>
              <a:t>n</a:t>
            </a:r>
            <a:r>
              <a:rPr dirty="0" sz="2000" spc="-75">
                <a:latin typeface="Roboto"/>
                <a:cs typeface="Roboto"/>
              </a:rPr>
              <a:t>t</a:t>
            </a:r>
            <a:r>
              <a:rPr dirty="0" sz="2000" spc="-25">
                <a:latin typeface="Roboto"/>
                <a:cs typeface="Roboto"/>
              </a:rPr>
              <a:t>i</a:t>
            </a:r>
            <a:r>
              <a:rPr dirty="0" sz="2000" spc="-15">
                <a:latin typeface="Roboto"/>
                <a:cs typeface="Roboto"/>
              </a:rPr>
              <a:t>a</a:t>
            </a:r>
            <a:r>
              <a:rPr dirty="0" sz="2000" spc="465">
                <a:latin typeface="Roboto"/>
                <a:cs typeface="Roboto"/>
              </a:rPr>
              <a:t>l</a:t>
            </a:r>
            <a:r>
              <a:rPr dirty="0" sz="2000" spc="-80">
                <a:latin typeface="Roboto"/>
                <a:cs typeface="Roboto"/>
              </a:rPr>
              <a:t>y  </a:t>
            </a:r>
            <a:r>
              <a:rPr dirty="0" sz="2000" spc="-15">
                <a:latin typeface="Roboto"/>
                <a:cs typeface="Roboto"/>
              </a:rPr>
              <a:t>a</a:t>
            </a:r>
            <a:r>
              <a:rPr dirty="0" sz="2000" spc="-250">
                <a:latin typeface="Roboto"/>
                <a:cs typeface="Roboto"/>
              </a:rPr>
              <a:t>n</a:t>
            </a:r>
            <a:r>
              <a:rPr dirty="0" sz="2000" spc="215">
                <a:latin typeface="Roboto"/>
                <a:cs typeface="Roboto"/>
              </a:rPr>
              <a:t> </a:t>
            </a:r>
            <a:r>
              <a:rPr dirty="0" sz="2000" spc="10">
                <a:latin typeface="Roboto"/>
                <a:cs typeface="Roboto"/>
              </a:rPr>
              <a:t>e</a:t>
            </a:r>
            <a:r>
              <a:rPr dirty="0" sz="2000" spc="-15">
                <a:latin typeface="Roboto"/>
                <a:cs typeface="Roboto"/>
              </a:rPr>
              <a:t>a</a:t>
            </a:r>
            <a:r>
              <a:rPr dirty="0" sz="2000" spc="175">
                <a:latin typeface="Roboto"/>
                <a:cs typeface="Roboto"/>
              </a:rPr>
              <a:t>í</a:t>
            </a:r>
            <a:r>
              <a:rPr dirty="0" sz="2000" spc="-25">
                <a:latin typeface="Roboto"/>
                <a:cs typeface="Roboto"/>
              </a:rPr>
              <a:t>l</a:t>
            </a:r>
            <a:r>
              <a:rPr dirty="0" sz="2000" spc="-120">
                <a:latin typeface="Roboto"/>
                <a:cs typeface="Roboto"/>
              </a:rPr>
              <a:t>y</a:t>
            </a:r>
            <a:r>
              <a:rPr dirty="0" sz="2000" spc="55">
                <a:latin typeface="Roboto"/>
                <a:cs typeface="Roboto"/>
              </a:rPr>
              <a:t> </a:t>
            </a:r>
            <a:r>
              <a:rPr dirty="0" sz="2000" spc="30">
                <a:latin typeface="Roboto"/>
                <a:cs typeface="Roboto"/>
              </a:rPr>
              <a:t>f</a:t>
            </a:r>
            <a:r>
              <a:rPr dirty="0" sz="2000" spc="-250">
                <a:latin typeface="Roboto"/>
                <a:cs typeface="Roboto"/>
              </a:rPr>
              <a:t>o</a:t>
            </a:r>
            <a:r>
              <a:rPr dirty="0" sz="2000" spc="-245">
                <a:latin typeface="Roboto"/>
                <a:cs typeface="Roboto"/>
              </a:rPr>
              <a:t> </a:t>
            </a:r>
            <a:r>
              <a:rPr dirty="0" sz="2000" spc="175">
                <a:latin typeface="Roboto"/>
                <a:cs typeface="Roboto"/>
              </a:rPr>
              <a:t>í</a:t>
            </a:r>
            <a:r>
              <a:rPr dirty="0" sz="2000" spc="5">
                <a:latin typeface="Roboto"/>
                <a:cs typeface="Roboto"/>
              </a:rPr>
              <a:t>m</a:t>
            </a:r>
            <a:r>
              <a:rPr dirty="0" sz="2000">
                <a:latin typeface="Roboto"/>
                <a:cs typeface="Roboto"/>
              </a:rPr>
              <a:t> </a:t>
            </a:r>
            <a:r>
              <a:rPr dirty="0" sz="2000" spc="-250">
                <a:latin typeface="Roboto"/>
                <a:cs typeface="Roboto"/>
              </a:rPr>
              <a:t>o</a:t>
            </a:r>
            <a:r>
              <a:rPr dirty="0" sz="2000" spc="-245">
                <a:latin typeface="Roboto"/>
                <a:cs typeface="Roboto"/>
              </a:rPr>
              <a:t> </a:t>
            </a:r>
            <a:r>
              <a:rPr dirty="0" sz="2000" spc="225">
                <a:latin typeface="Roboto"/>
                <a:cs typeface="Roboto"/>
              </a:rPr>
              <a:t>f</a:t>
            </a:r>
            <a:r>
              <a:rPr dirty="0" sz="2000" spc="-195">
                <a:latin typeface="Roboto"/>
                <a:cs typeface="Roboto"/>
              </a:rPr>
              <a:t> </a:t>
            </a:r>
            <a:r>
              <a:rPr dirty="0" sz="2000" spc="5">
                <a:latin typeface="Roboto"/>
                <a:cs typeface="Roboto"/>
              </a:rPr>
              <a:t>m</a:t>
            </a:r>
            <a:r>
              <a:rPr dirty="0" sz="2000" spc="10">
                <a:latin typeface="Roboto"/>
                <a:cs typeface="Roboto"/>
              </a:rPr>
              <a:t>e</a:t>
            </a:r>
            <a:r>
              <a:rPr dirty="0" sz="2000">
                <a:latin typeface="Roboto"/>
                <a:cs typeface="Roboto"/>
              </a:rPr>
              <a:t>c</a:t>
            </a:r>
            <a:r>
              <a:rPr dirty="0" sz="2000" spc="-40">
                <a:latin typeface="Roboto"/>
                <a:cs typeface="Roboto"/>
              </a:rPr>
              <a:t>h</a:t>
            </a:r>
            <a:r>
              <a:rPr dirty="0" sz="2000" spc="-15">
                <a:latin typeface="Roboto"/>
                <a:cs typeface="Roboto"/>
              </a:rPr>
              <a:t>a</a:t>
            </a:r>
            <a:r>
              <a:rPr dirty="0" sz="2000" spc="-250">
                <a:latin typeface="Roboto"/>
                <a:cs typeface="Roboto"/>
              </a:rPr>
              <a:t>n</a:t>
            </a:r>
            <a:r>
              <a:rPr dirty="0" sz="2000" spc="-280">
                <a:latin typeface="Roboto"/>
                <a:cs typeface="Roboto"/>
              </a:rPr>
              <a:t> </a:t>
            </a:r>
            <a:r>
              <a:rPr dirty="0" sz="2000" spc="-20">
                <a:latin typeface="Roboto"/>
                <a:cs typeface="Roboto"/>
              </a:rPr>
              <a:t>i</a:t>
            </a:r>
            <a:r>
              <a:rPr dirty="0" sz="2000">
                <a:latin typeface="Roboto"/>
                <a:cs typeface="Roboto"/>
              </a:rPr>
              <a:t>c</a:t>
            </a:r>
            <a:r>
              <a:rPr dirty="0" sz="2000" spc="-15">
                <a:latin typeface="Roboto"/>
                <a:cs typeface="Roboto"/>
              </a:rPr>
              <a:t>a</a:t>
            </a:r>
            <a:r>
              <a:rPr dirty="0" sz="2000" spc="475">
                <a:latin typeface="Roboto"/>
                <a:cs typeface="Roboto"/>
              </a:rPr>
              <a:t>l</a:t>
            </a:r>
            <a:r>
              <a:rPr dirty="0" sz="2000" spc="-20">
                <a:latin typeface="Roboto"/>
                <a:cs typeface="Roboto"/>
              </a:rPr>
              <a:t>t</a:t>
            </a:r>
            <a:r>
              <a:rPr dirty="0" sz="2000" spc="10">
                <a:latin typeface="Roboto"/>
                <a:cs typeface="Roboto"/>
              </a:rPr>
              <a:t>e</a:t>
            </a:r>
            <a:r>
              <a:rPr dirty="0" sz="2000" spc="-20">
                <a:latin typeface="Roboto"/>
                <a:cs typeface="Roboto"/>
              </a:rPr>
              <a:t>l</a:t>
            </a:r>
            <a:r>
              <a:rPr dirty="0" sz="2000">
                <a:latin typeface="Roboto"/>
                <a:cs typeface="Roboto"/>
              </a:rPr>
              <a:t>e</a:t>
            </a:r>
            <a:r>
              <a:rPr dirty="0" sz="2000" spc="-40">
                <a:latin typeface="Roboto"/>
                <a:cs typeface="Roboto"/>
              </a:rPr>
              <a:t>v</a:t>
            </a:r>
            <a:r>
              <a:rPr dirty="0" sz="2000" spc="-20">
                <a:latin typeface="Roboto"/>
                <a:cs typeface="Roboto"/>
              </a:rPr>
              <a:t>i</a:t>
            </a:r>
            <a:r>
              <a:rPr dirty="0" sz="2000" spc="-15">
                <a:latin typeface="Roboto"/>
                <a:cs typeface="Roboto"/>
              </a:rPr>
              <a:t>s</a:t>
            </a:r>
            <a:r>
              <a:rPr dirty="0" sz="2000" spc="-25">
                <a:latin typeface="Roboto"/>
                <a:cs typeface="Roboto"/>
              </a:rPr>
              <a:t>i</a:t>
            </a:r>
            <a:r>
              <a:rPr dirty="0" sz="2000" spc="-250">
                <a:latin typeface="Roboto"/>
                <a:cs typeface="Roboto"/>
              </a:rPr>
              <a:t>o</a:t>
            </a:r>
            <a:r>
              <a:rPr dirty="0" sz="2000" spc="-245">
                <a:latin typeface="Roboto"/>
                <a:cs typeface="Roboto"/>
              </a:rPr>
              <a:t> </a:t>
            </a:r>
            <a:r>
              <a:rPr dirty="0" sz="2000" spc="-35">
                <a:latin typeface="Roboto"/>
                <a:cs typeface="Roboto"/>
              </a:rPr>
              <a:t>n</a:t>
            </a:r>
            <a:r>
              <a:rPr dirty="0" sz="2000" spc="350">
                <a:latin typeface="Roboto"/>
                <a:cs typeface="Roboto"/>
              </a:rPr>
              <a:t>.</a:t>
            </a:r>
            <a:endParaRPr sz="2000">
              <a:latin typeface="Roboto"/>
              <a:cs typeface="Roboto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234940" y="1836737"/>
            <a:ext cx="47879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65"/>
              <a:t>Ľ</a:t>
            </a:r>
            <a:r>
              <a:rPr dirty="0" sz="3600" spc="-70"/>
              <a:t>h</a:t>
            </a:r>
            <a:r>
              <a:rPr dirty="0" sz="3600" spc="-290"/>
              <a:t>e</a:t>
            </a:r>
            <a:r>
              <a:rPr dirty="0" sz="3600" spc="305"/>
              <a:t> </a:t>
            </a:r>
            <a:r>
              <a:rPr dirty="0" sz="3600" spc="60"/>
              <a:t>f</a:t>
            </a:r>
            <a:r>
              <a:rPr dirty="0" sz="3600" spc="-35"/>
              <a:t>i</a:t>
            </a:r>
            <a:r>
              <a:rPr dirty="0" sz="3600" spc="315"/>
              <a:t>í</a:t>
            </a:r>
            <a:r>
              <a:rPr dirty="0" sz="3600" spc="-30"/>
              <a:t>s</a:t>
            </a:r>
            <a:r>
              <a:rPr dirty="0" sz="3600" spc="-35"/>
              <a:t>t</a:t>
            </a:r>
            <a:r>
              <a:rPr dirty="0" sz="3600" spc="-5"/>
              <a:t> </a:t>
            </a:r>
            <a:r>
              <a:rPr dirty="0" sz="3600" spc="-5"/>
              <a:t>e</a:t>
            </a:r>
            <a:r>
              <a:rPr dirty="0" sz="3600" spc="-95"/>
              <a:t>v</a:t>
            </a:r>
            <a:r>
              <a:rPr dirty="0" sz="3600" spc="15"/>
              <a:t>e</a:t>
            </a:r>
            <a:r>
              <a:rPr dirty="0" sz="3600" spc="315"/>
              <a:t>í</a:t>
            </a:r>
            <a:r>
              <a:rPr dirty="0" sz="3600"/>
              <a:t> </a:t>
            </a:r>
            <a:r>
              <a:rPr dirty="0" sz="3600" spc="-10"/>
              <a:t>Ľ</a:t>
            </a:r>
            <a:r>
              <a:rPr dirty="0" sz="3600" spc="15"/>
              <a:t>e</a:t>
            </a:r>
            <a:r>
              <a:rPr dirty="0" sz="3600" spc="-35"/>
              <a:t>l</a:t>
            </a:r>
            <a:r>
              <a:rPr dirty="0" sz="3600" spc="-5"/>
              <a:t>e</a:t>
            </a:r>
            <a:r>
              <a:rPr dirty="0" sz="3600" spc="-75"/>
              <a:t>v</a:t>
            </a:r>
            <a:r>
              <a:rPr dirty="0" sz="3600" spc="-35"/>
              <a:t>i</a:t>
            </a:r>
            <a:r>
              <a:rPr dirty="0" sz="3600" spc="-30"/>
              <a:t>s</a:t>
            </a:r>
            <a:r>
              <a:rPr dirty="0" sz="3600" spc="-35"/>
              <a:t>i</a:t>
            </a:r>
            <a:r>
              <a:rPr dirty="0" sz="3600" spc="-450"/>
              <a:t>o</a:t>
            </a:r>
            <a:r>
              <a:rPr dirty="0" sz="3600" spc="-445"/>
              <a:t> </a:t>
            </a:r>
            <a:r>
              <a:rPr dirty="0" sz="3600" spc="-450"/>
              <a:t>n</a:t>
            </a:r>
            <a:endParaRPr sz="3600"/>
          </a:p>
        </p:txBody>
      </p:sp>
      <p:sp>
        <p:nvSpPr>
          <p:cNvPr id="16" name="object 16"/>
          <p:cNvSpPr txBox="1"/>
          <p:nvPr/>
        </p:nvSpPr>
        <p:spPr>
          <a:xfrm rot="840000">
            <a:off x="2319030" y="310684"/>
            <a:ext cx="2458427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00"/>
              </a:lnSpc>
            </a:pPr>
            <a:r>
              <a:rPr dirty="0" sz="3600" spc="-695">
                <a:latin typeface="Roboto"/>
                <a:cs typeface="Roboto"/>
              </a:rPr>
              <a:t>P</a:t>
            </a:r>
            <a:r>
              <a:rPr dirty="0" sz="3600" spc="-250">
                <a:latin typeface="Roboto"/>
                <a:cs typeface="Roboto"/>
              </a:rPr>
              <a:t> </a:t>
            </a:r>
            <a:r>
              <a:rPr dirty="0" sz="3600" spc="-30">
                <a:latin typeface="Roboto"/>
                <a:cs typeface="Roboto"/>
              </a:rPr>
              <a:t>a</a:t>
            </a:r>
            <a:r>
              <a:rPr dirty="0" sz="3600" spc="-70">
                <a:latin typeface="Roboto"/>
                <a:cs typeface="Roboto"/>
              </a:rPr>
              <a:t>u</a:t>
            </a:r>
            <a:r>
              <a:rPr dirty="0" sz="3600" spc="850">
                <a:latin typeface="Roboto"/>
                <a:cs typeface="Roboto"/>
              </a:rPr>
              <a:t>l</a:t>
            </a:r>
            <a:r>
              <a:rPr dirty="0" sz="3600" spc="-940">
                <a:latin typeface="Roboto"/>
                <a:cs typeface="Roboto"/>
              </a:rPr>
              <a:t>N</a:t>
            </a:r>
            <a:r>
              <a:rPr dirty="0" sz="3600" spc="65">
                <a:latin typeface="Roboto"/>
                <a:cs typeface="Roboto"/>
              </a:rPr>
              <a:t> </a:t>
            </a:r>
            <a:r>
              <a:rPr dirty="0" sz="3600" spc="-45">
                <a:latin typeface="Roboto"/>
                <a:cs typeface="Roboto"/>
              </a:rPr>
              <a:t>I</a:t>
            </a:r>
            <a:r>
              <a:rPr dirty="0" sz="3600" spc="-450">
                <a:latin typeface="Roboto"/>
                <a:cs typeface="Roboto"/>
              </a:rPr>
              <a:t>p</a:t>
            </a:r>
            <a:r>
              <a:rPr dirty="0" sz="3600" spc="-480">
                <a:latin typeface="Roboto"/>
                <a:cs typeface="Roboto"/>
              </a:rPr>
              <a:t> </a:t>
            </a:r>
            <a:r>
              <a:rPr dirty="0" sz="3600" spc="-35">
                <a:latin typeface="Roboto"/>
                <a:cs typeface="Roboto"/>
              </a:rPr>
              <a:t>k</a:t>
            </a:r>
            <a:r>
              <a:rPr dirty="0" sz="3600" spc="-450">
                <a:latin typeface="Roboto"/>
                <a:cs typeface="Roboto"/>
              </a:rPr>
              <a:t>o</a:t>
            </a:r>
            <a:r>
              <a:rPr dirty="0" sz="3600" spc="-445">
                <a:latin typeface="Roboto"/>
                <a:cs typeface="Roboto"/>
              </a:rPr>
              <a:t> </a:t>
            </a:r>
            <a:r>
              <a:rPr dirty="0" sz="3600" spc="-1130">
                <a:latin typeface="Roboto"/>
                <a:cs typeface="Roboto"/>
              </a:rPr>
              <a:t>w</a:t>
            </a:r>
            <a:endParaRPr sz="3600">
              <a:latin typeface="Roboto"/>
              <a:cs typeface="Roboto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57245" y="706132"/>
            <a:ext cx="1249781" cy="12499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20" y="588962"/>
              <a:ext cx="7504430" cy="40671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84320" y="588962"/>
              <a:ext cx="7504430" cy="4067175"/>
            </a:xfrm>
            <a:custGeom>
              <a:avLst/>
              <a:gdLst/>
              <a:ahLst/>
              <a:cxnLst/>
              <a:rect l="l" t="t" r="r" b="b"/>
              <a:pathLst>
                <a:path w="7504430" h="4067175">
                  <a:moveTo>
                    <a:pt x="0" y="677545"/>
                  </a:moveTo>
                  <a:lnTo>
                    <a:pt x="1701" y="629158"/>
                  </a:lnTo>
                  <a:lnTo>
                    <a:pt x="6728" y="581689"/>
                  </a:lnTo>
                  <a:lnTo>
                    <a:pt x="14967" y="535253"/>
                  </a:lnTo>
                  <a:lnTo>
                    <a:pt x="26302" y="489964"/>
                  </a:lnTo>
                  <a:lnTo>
                    <a:pt x="40619" y="445938"/>
                  </a:lnTo>
                  <a:lnTo>
                    <a:pt x="57804" y="403288"/>
                  </a:lnTo>
                  <a:lnTo>
                    <a:pt x="77741" y="362130"/>
                  </a:lnTo>
                  <a:lnTo>
                    <a:pt x="100317" y="322578"/>
                  </a:lnTo>
                  <a:lnTo>
                    <a:pt x="125415" y="284747"/>
                  </a:lnTo>
                  <a:lnTo>
                    <a:pt x="152923" y="248751"/>
                  </a:lnTo>
                  <a:lnTo>
                    <a:pt x="182724" y="214705"/>
                  </a:lnTo>
                  <a:lnTo>
                    <a:pt x="214705" y="182724"/>
                  </a:lnTo>
                  <a:lnTo>
                    <a:pt x="248751" y="152923"/>
                  </a:lnTo>
                  <a:lnTo>
                    <a:pt x="284747" y="125415"/>
                  </a:lnTo>
                  <a:lnTo>
                    <a:pt x="322578" y="100317"/>
                  </a:lnTo>
                  <a:lnTo>
                    <a:pt x="362130" y="77741"/>
                  </a:lnTo>
                  <a:lnTo>
                    <a:pt x="403288" y="57804"/>
                  </a:lnTo>
                  <a:lnTo>
                    <a:pt x="445938" y="40619"/>
                  </a:lnTo>
                  <a:lnTo>
                    <a:pt x="489964" y="26302"/>
                  </a:lnTo>
                  <a:lnTo>
                    <a:pt x="535253" y="14967"/>
                  </a:lnTo>
                  <a:lnTo>
                    <a:pt x="581689" y="6728"/>
                  </a:lnTo>
                  <a:lnTo>
                    <a:pt x="629158" y="1701"/>
                  </a:lnTo>
                  <a:lnTo>
                    <a:pt x="677545" y="0"/>
                  </a:lnTo>
                  <a:lnTo>
                    <a:pt x="6826885" y="0"/>
                  </a:lnTo>
                  <a:lnTo>
                    <a:pt x="6875272" y="1701"/>
                  </a:lnTo>
                  <a:lnTo>
                    <a:pt x="6922740" y="6728"/>
                  </a:lnTo>
                  <a:lnTo>
                    <a:pt x="6969176" y="14967"/>
                  </a:lnTo>
                  <a:lnTo>
                    <a:pt x="7014465" y="26302"/>
                  </a:lnTo>
                  <a:lnTo>
                    <a:pt x="7058491" y="40619"/>
                  </a:lnTo>
                  <a:lnTo>
                    <a:pt x="7101141" y="57804"/>
                  </a:lnTo>
                  <a:lnTo>
                    <a:pt x="7142299" y="77741"/>
                  </a:lnTo>
                  <a:lnTo>
                    <a:pt x="7181851" y="100317"/>
                  </a:lnTo>
                  <a:lnTo>
                    <a:pt x="7219682" y="125415"/>
                  </a:lnTo>
                  <a:lnTo>
                    <a:pt x="7255678" y="152923"/>
                  </a:lnTo>
                  <a:lnTo>
                    <a:pt x="7289724" y="182724"/>
                  </a:lnTo>
                  <a:lnTo>
                    <a:pt x="7321705" y="214705"/>
                  </a:lnTo>
                  <a:lnTo>
                    <a:pt x="7351506" y="248751"/>
                  </a:lnTo>
                  <a:lnTo>
                    <a:pt x="7379014" y="284747"/>
                  </a:lnTo>
                  <a:lnTo>
                    <a:pt x="7404113" y="322578"/>
                  </a:lnTo>
                  <a:lnTo>
                    <a:pt x="7426688" y="362130"/>
                  </a:lnTo>
                  <a:lnTo>
                    <a:pt x="7446625" y="403288"/>
                  </a:lnTo>
                  <a:lnTo>
                    <a:pt x="7463810" y="445938"/>
                  </a:lnTo>
                  <a:lnTo>
                    <a:pt x="7478127" y="489964"/>
                  </a:lnTo>
                  <a:lnTo>
                    <a:pt x="7489463" y="535253"/>
                  </a:lnTo>
                  <a:lnTo>
                    <a:pt x="7497701" y="581689"/>
                  </a:lnTo>
                  <a:lnTo>
                    <a:pt x="7502728" y="629158"/>
                  </a:lnTo>
                  <a:lnTo>
                    <a:pt x="7504430" y="677545"/>
                  </a:lnTo>
                  <a:lnTo>
                    <a:pt x="7504430" y="3389630"/>
                  </a:lnTo>
                  <a:lnTo>
                    <a:pt x="7502728" y="3438016"/>
                  </a:lnTo>
                  <a:lnTo>
                    <a:pt x="7497701" y="3485485"/>
                  </a:lnTo>
                  <a:lnTo>
                    <a:pt x="7489463" y="3531921"/>
                  </a:lnTo>
                  <a:lnTo>
                    <a:pt x="7478127" y="3577210"/>
                  </a:lnTo>
                  <a:lnTo>
                    <a:pt x="7463810" y="3621236"/>
                  </a:lnTo>
                  <a:lnTo>
                    <a:pt x="7446625" y="3663886"/>
                  </a:lnTo>
                  <a:lnTo>
                    <a:pt x="7426688" y="3705044"/>
                  </a:lnTo>
                  <a:lnTo>
                    <a:pt x="7404113" y="3744596"/>
                  </a:lnTo>
                  <a:lnTo>
                    <a:pt x="7379014" y="3782427"/>
                  </a:lnTo>
                  <a:lnTo>
                    <a:pt x="7351506" y="3818423"/>
                  </a:lnTo>
                  <a:lnTo>
                    <a:pt x="7321705" y="3852469"/>
                  </a:lnTo>
                  <a:lnTo>
                    <a:pt x="7289724" y="3884450"/>
                  </a:lnTo>
                  <a:lnTo>
                    <a:pt x="7255678" y="3914251"/>
                  </a:lnTo>
                  <a:lnTo>
                    <a:pt x="7219682" y="3941759"/>
                  </a:lnTo>
                  <a:lnTo>
                    <a:pt x="7181851" y="3966858"/>
                  </a:lnTo>
                  <a:lnTo>
                    <a:pt x="7142299" y="3989433"/>
                  </a:lnTo>
                  <a:lnTo>
                    <a:pt x="7101141" y="4009370"/>
                  </a:lnTo>
                  <a:lnTo>
                    <a:pt x="7058491" y="4026555"/>
                  </a:lnTo>
                  <a:lnTo>
                    <a:pt x="7014465" y="4040872"/>
                  </a:lnTo>
                  <a:lnTo>
                    <a:pt x="6969176" y="4052208"/>
                  </a:lnTo>
                  <a:lnTo>
                    <a:pt x="6922740" y="4060446"/>
                  </a:lnTo>
                  <a:lnTo>
                    <a:pt x="6875272" y="4065473"/>
                  </a:lnTo>
                  <a:lnTo>
                    <a:pt x="6826885" y="4067175"/>
                  </a:lnTo>
                  <a:lnTo>
                    <a:pt x="677545" y="4067175"/>
                  </a:lnTo>
                  <a:lnTo>
                    <a:pt x="629158" y="4065473"/>
                  </a:lnTo>
                  <a:lnTo>
                    <a:pt x="581689" y="4060446"/>
                  </a:lnTo>
                  <a:lnTo>
                    <a:pt x="535253" y="4052208"/>
                  </a:lnTo>
                  <a:lnTo>
                    <a:pt x="489964" y="4040872"/>
                  </a:lnTo>
                  <a:lnTo>
                    <a:pt x="445938" y="4026555"/>
                  </a:lnTo>
                  <a:lnTo>
                    <a:pt x="403288" y="4009370"/>
                  </a:lnTo>
                  <a:lnTo>
                    <a:pt x="362130" y="3989433"/>
                  </a:lnTo>
                  <a:lnTo>
                    <a:pt x="322578" y="3966858"/>
                  </a:lnTo>
                  <a:lnTo>
                    <a:pt x="284747" y="3941759"/>
                  </a:lnTo>
                  <a:lnTo>
                    <a:pt x="248751" y="3914251"/>
                  </a:lnTo>
                  <a:lnTo>
                    <a:pt x="214705" y="3884450"/>
                  </a:lnTo>
                  <a:lnTo>
                    <a:pt x="182724" y="3852469"/>
                  </a:lnTo>
                  <a:lnTo>
                    <a:pt x="152923" y="3818423"/>
                  </a:lnTo>
                  <a:lnTo>
                    <a:pt x="125415" y="3782427"/>
                  </a:lnTo>
                  <a:lnTo>
                    <a:pt x="100317" y="3744596"/>
                  </a:lnTo>
                  <a:lnTo>
                    <a:pt x="77741" y="3705044"/>
                  </a:lnTo>
                  <a:lnTo>
                    <a:pt x="57804" y="3663886"/>
                  </a:lnTo>
                  <a:lnTo>
                    <a:pt x="40619" y="3621236"/>
                  </a:lnTo>
                  <a:lnTo>
                    <a:pt x="26302" y="3577210"/>
                  </a:lnTo>
                  <a:lnTo>
                    <a:pt x="14967" y="3531921"/>
                  </a:lnTo>
                  <a:lnTo>
                    <a:pt x="6728" y="3485485"/>
                  </a:lnTo>
                  <a:lnTo>
                    <a:pt x="1701" y="3438016"/>
                  </a:lnTo>
                  <a:lnTo>
                    <a:pt x="0" y="3389630"/>
                  </a:lnTo>
                  <a:lnTo>
                    <a:pt x="0" y="677545"/>
                  </a:lnTo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69862" y="3219767"/>
            <a:ext cx="183197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43890" marR="5080" indent="-631190">
              <a:lnSpc>
                <a:spcPct val="100000"/>
              </a:lnSpc>
              <a:spcBef>
                <a:spcPts val="100"/>
              </a:spcBef>
            </a:pPr>
            <a:r>
              <a:rPr dirty="0" sz="3200" spc="-835">
                <a:solidFill>
                  <a:srgbClr val="404040"/>
                </a:solidFill>
                <a:latin typeface="Roboto"/>
                <a:cs typeface="Roboto"/>
              </a:rPr>
              <a:t>H</a:t>
            </a:r>
            <a:r>
              <a:rPr dirty="0" sz="3200" spc="65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3200" spc="-35">
                <a:solidFill>
                  <a:srgbClr val="404040"/>
                </a:solidFill>
                <a:latin typeface="Roboto"/>
                <a:cs typeface="Roboto"/>
              </a:rPr>
              <a:t>i</a:t>
            </a:r>
            <a:r>
              <a:rPr dirty="0" sz="3200" spc="-25">
                <a:solidFill>
                  <a:srgbClr val="404040"/>
                </a:solidFill>
                <a:latin typeface="Roboto"/>
                <a:cs typeface="Roboto"/>
              </a:rPr>
              <a:t>s</a:t>
            </a:r>
            <a:r>
              <a:rPr dirty="0" sz="3200" spc="-65">
                <a:solidFill>
                  <a:srgbClr val="404040"/>
                </a:solidFill>
                <a:latin typeface="Roboto"/>
                <a:cs typeface="Roboto"/>
              </a:rPr>
              <a:t>t</a:t>
            </a:r>
            <a:r>
              <a:rPr dirty="0" sz="3200" spc="-400">
                <a:solidFill>
                  <a:srgbClr val="404040"/>
                </a:solidFill>
                <a:latin typeface="Roboto"/>
                <a:cs typeface="Roboto"/>
              </a:rPr>
              <a:t>o</a:t>
            </a:r>
            <a:r>
              <a:rPr dirty="0" sz="3200" spc="-395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3200" spc="310">
                <a:solidFill>
                  <a:srgbClr val="404040"/>
                </a:solidFill>
                <a:latin typeface="Roboto"/>
                <a:cs typeface="Roboto"/>
              </a:rPr>
              <a:t>í</a:t>
            </a:r>
            <a:r>
              <a:rPr dirty="0" sz="3200" spc="-190">
                <a:solidFill>
                  <a:srgbClr val="404040"/>
                </a:solidFill>
                <a:latin typeface="Roboto"/>
                <a:cs typeface="Roboto"/>
              </a:rPr>
              <a:t>y</a:t>
            </a:r>
            <a:r>
              <a:rPr dirty="0" sz="3200" spc="90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3200" spc="-400">
                <a:solidFill>
                  <a:srgbClr val="404040"/>
                </a:solidFill>
                <a:latin typeface="Roboto"/>
                <a:cs typeface="Roboto"/>
              </a:rPr>
              <a:t>o</a:t>
            </a:r>
            <a:r>
              <a:rPr dirty="0" sz="3200" spc="-395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3200" spc="305">
                <a:solidFill>
                  <a:srgbClr val="404040"/>
                </a:solidFill>
                <a:latin typeface="Roboto"/>
                <a:cs typeface="Roboto"/>
              </a:rPr>
              <a:t>f  </a:t>
            </a:r>
            <a:r>
              <a:rPr dirty="0" sz="3200" spc="95">
                <a:solidFill>
                  <a:srgbClr val="404040"/>
                </a:solidFill>
                <a:latin typeface="Roboto"/>
                <a:cs typeface="Roboto"/>
              </a:rPr>
              <a:t>ĽV</a:t>
            </a:r>
            <a:endParaRPr sz="3200">
              <a:latin typeface="Roboto"/>
              <a:cs typeface="Robo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77192" y="1432559"/>
            <a:ext cx="422211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150"/>
              <a:t>Ľ</a:t>
            </a:r>
            <a:r>
              <a:rPr dirty="0" sz="3200" spc="-60"/>
              <a:t>h</a:t>
            </a:r>
            <a:r>
              <a:rPr dirty="0" sz="3200" spc="-254"/>
              <a:t>e</a:t>
            </a:r>
            <a:r>
              <a:rPr dirty="0" sz="3200" spc="275"/>
              <a:t> </a:t>
            </a:r>
            <a:r>
              <a:rPr dirty="0" sz="3200" spc="-750"/>
              <a:t>G</a:t>
            </a:r>
            <a:r>
              <a:rPr dirty="0" sz="3200" spc="-35"/>
              <a:t> </a:t>
            </a:r>
            <a:r>
              <a:rPr dirty="0" sz="3200" spc="250"/>
              <a:t>í</a:t>
            </a:r>
            <a:r>
              <a:rPr dirty="0" sz="3200" spc="-400"/>
              <a:t>o</a:t>
            </a:r>
            <a:r>
              <a:rPr dirty="0" sz="3200" spc="-390"/>
              <a:t> </a:t>
            </a:r>
            <a:r>
              <a:rPr dirty="0" sz="3200" spc="-1005"/>
              <a:t>w</a:t>
            </a:r>
            <a:r>
              <a:rPr dirty="0" sz="3200" spc="190"/>
              <a:t> </a:t>
            </a:r>
            <a:r>
              <a:rPr dirty="0" sz="3200" spc="-35"/>
              <a:t>i</a:t>
            </a:r>
            <a:r>
              <a:rPr dirty="0" sz="3200" spc="-400"/>
              <a:t>n</a:t>
            </a:r>
            <a:r>
              <a:rPr dirty="0" sz="3200" spc="-450"/>
              <a:t> </a:t>
            </a:r>
            <a:r>
              <a:rPr dirty="0" sz="3200" spc="-400"/>
              <a:t>g</a:t>
            </a:r>
            <a:r>
              <a:rPr dirty="0" sz="3200" spc="375"/>
              <a:t> </a:t>
            </a:r>
            <a:r>
              <a:rPr dirty="0" sz="3200" spc="-615"/>
              <a:t>P</a:t>
            </a:r>
            <a:r>
              <a:rPr dirty="0" sz="3200" spc="-220"/>
              <a:t> </a:t>
            </a:r>
            <a:r>
              <a:rPr dirty="0" sz="3200" spc="-400"/>
              <a:t>o</a:t>
            </a:r>
            <a:r>
              <a:rPr dirty="0" sz="3200" spc="-390"/>
              <a:t> </a:t>
            </a:r>
            <a:r>
              <a:rPr dirty="0" sz="3200" spc="-25"/>
              <a:t>p</a:t>
            </a:r>
            <a:r>
              <a:rPr dirty="0" sz="3200" spc="-400"/>
              <a:t>u</a:t>
            </a:r>
            <a:r>
              <a:rPr dirty="0" sz="3200" spc="-450"/>
              <a:t> </a:t>
            </a:r>
            <a:r>
              <a:rPr dirty="0" sz="3200" spc="-35"/>
              <a:t>l</a:t>
            </a:r>
            <a:r>
              <a:rPr dirty="0" sz="3200" spc="-20"/>
              <a:t>a</a:t>
            </a:r>
            <a:r>
              <a:rPr dirty="0" sz="3200" spc="280"/>
              <a:t>í</a:t>
            </a:r>
            <a:r>
              <a:rPr dirty="0" sz="3200" spc="-35"/>
              <a:t>i</a:t>
            </a:r>
            <a:r>
              <a:rPr dirty="0" sz="3200" spc="-30"/>
              <a:t>t</a:t>
            </a:r>
            <a:r>
              <a:rPr dirty="0" sz="3200" spc="-190"/>
              <a:t>y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4782184" y="2643822"/>
            <a:ext cx="578548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270">
                <a:latin typeface="Roboto"/>
                <a:cs typeface="Roboto"/>
              </a:rPr>
              <a:t>B</a:t>
            </a:r>
            <a:r>
              <a:rPr dirty="0" sz="1400" spc="-250">
                <a:latin typeface="Roboto"/>
                <a:cs typeface="Roboto"/>
              </a:rPr>
              <a:t> </a:t>
            </a:r>
            <a:r>
              <a:rPr dirty="0" sz="1400" spc="-85">
                <a:latin typeface="Roboto"/>
                <a:cs typeface="Roboto"/>
              </a:rPr>
              <a:t>y</a:t>
            </a:r>
            <a:r>
              <a:rPr dirty="0" sz="1400" spc="40">
                <a:latin typeface="Roboto"/>
                <a:cs typeface="Roboto"/>
              </a:rPr>
              <a:t> </a:t>
            </a:r>
            <a:r>
              <a:rPr dirty="0" sz="1400" spc="-55">
                <a:latin typeface="Roboto"/>
                <a:cs typeface="Roboto"/>
              </a:rPr>
              <a:t>the</a:t>
            </a:r>
            <a:r>
              <a:rPr dirty="0" sz="1400" spc="120">
                <a:latin typeface="Roboto"/>
                <a:cs typeface="Roboto"/>
              </a:rPr>
              <a:t> </a:t>
            </a:r>
            <a:r>
              <a:rPr dirty="0" sz="1400" spc="-45">
                <a:latin typeface="Roboto"/>
                <a:cs typeface="Roboto"/>
              </a:rPr>
              <a:t>1950</a:t>
            </a:r>
            <a:r>
              <a:rPr dirty="0" sz="1400" spc="-185">
                <a:latin typeface="Roboto"/>
                <a:cs typeface="Roboto"/>
              </a:rPr>
              <a:t> </a:t>
            </a:r>
            <a:r>
              <a:rPr dirty="0" sz="1400" spc="5">
                <a:latin typeface="Roboto"/>
                <a:cs typeface="Roboto"/>
              </a:rPr>
              <a:t>s,televisio</a:t>
            </a:r>
            <a:r>
              <a:rPr dirty="0" sz="1400" spc="-170">
                <a:latin typeface="Roboto"/>
                <a:cs typeface="Roboto"/>
              </a:rPr>
              <a:t> </a:t>
            </a:r>
            <a:r>
              <a:rPr dirty="0" sz="1400" spc="-175">
                <a:latin typeface="Roboto"/>
                <a:cs typeface="Roboto"/>
              </a:rPr>
              <a:t>n</a:t>
            </a:r>
            <a:r>
              <a:rPr dirty="0" sz="1400" spc="-20">
                <a:latin typeface="Roboto"/>
                <a:cs typeface="Roboto"/>
              </a:rPr>
              <a:t> </a:t>
            </a:r>
            <a:r>
              <a:rPr dirty="0" sz="1400" spc="-75">
                <a:latin typeface="Roboto"/>
                <a:cs typeface="Roboto"/>
              </a:rPr>
              <a:t>had</a:t>
            </a:r>
            <a:r>
              <a:rPr dirty="0" sz="1400" spc="170">
                <a:latin typeface="Roboto"/>
                <a:cs typeface="Roboto"/>
              </a:rPr>
              <a:t> </a:t>
            </a:r>
            <a:r>
              <a:rPr dirty="0" sz="1400" spc="-25">
                <a:latin typeface="Roboto"/>
                <a:cs typeface="Roboto"/>
              </a:rPr>
              <a:t>tíu</a:t>
            </a:r>
            <a:r>
              <a:rPr dirty="0" sz="1400" spc="-200">
                <a:latin typeface="Roboto"/>
                <a:cs typeface="Roboto"/>
              </a:rPr>
              <a:t> </a:t>
            </a:r>
            <a:r>
              <a:rPr dirty="0" sz="1400" spc="-50">
                <a:latin typeface="Roboto"/>
                <a:cs typeface="Roboto"/>
              </a:rPr>
              <a:t>ly</a:t>
            </a:r>
            <a:r>
              <a:rPr dirty="0" sz="1400" spc="45">
                <a:latin typeface="Roboto"/>
                <a:cs typeface="Roboto"/>
              </a:rPr>
              <a:t> </a:t>
            </a:r>
            <a:r>
              <a:rPr dirty="0" sz="1400" spc="-15">
                <a:latin typeface="Roboto"/>
                <a:cs typeface="Roboto"/>
              </a:rPr>
              <a:t>enteíed</a:t>
            </a:r>
            <a:r>
              <a:rPr dirty="0" sz="1400" spc="170">
                <a:latin typeface="Roboto"/>
                <a:cs typeface="Roboto"/>
              </a:rPr>
              <a:t> </a:t>
            </a:r>
            <a:r>
              <a:rPr dirty="0" sz="1400" spc="-55">
                <a:latin typeface="Roboto"/>
                <a:cs typeface="Roboto"/>
              </a:rPr>
              <a:t>the</a:t>
            </a:r>
            <a:r>
              <a:rPr dirty="0" sz="1400" spc="114">
                <a:latin typeface="Roboto"/>
                <a:cs typeface="Roboto"/>
              </a:rPr>
              <a:t> </a:t>
            </a:r>
            <a:r>
              <a:rPr dirty="0" sz="1400" spc="-10">
                <a:latin typeface="Roboto"/>
                <a:cs typeface="Roboto"/>
              </a:rPr>
              <a:t>mainstíeam,w</a:t>
            </a:r>
            <a:r>
              <a:rPr dirty="0" sz="1400" spc="85">
                <a:latin typeface="Roboto"/>
                <a:cs typeface="Roboto"/>
              </a:rPr>
              <a:t> </a:t>
            </a:r>
            <a:r>
              <a:rPr dirty="0" sz="1400" spc="-70">
                <a:latin typeface="Roboto"/>
                <a:cs typeface="Roboto"/>
              </a:rPr>
              <a:t>ith</a:t>
            </a:r>
            <a:r>
              <a:rPr dirty="0" sz="1400" spc="150">
                <a:latin typeface="Roboto"/>
                <a:cs typeface="Roboto"/>
              </a:rPr>
              <a:t> </a:t>
            </a:r>
            <a:r>
              <a:rPr dirty="0" sz="1400" spc="-85">
                <a:latin typeface="Roboto"/>
                <a:cs typeface="Roboto"/>
              </a:rPr>
              <a:t>mo</a:t>
            </a:r>
            <a:r>
              <a:rPr dirty="0" sz="1400" spc="-175">
                <a:latin typeface="Roboto"/>
                <a:cs typeface="Roboto"/>
              </a:rPr>
              <a:t> </a:t>
            </a:r>
            <a:r>
              <a:rPr dirty="0" sz="1400" spc="-5">
                <a:latin typeface="Roboto"/>
                <a:cs typeface="Roboto"/>
              </a:rPr>
              <a:t>íe</a:t>
            </a:r>
            <a:r>
              <a:rPr dirty="0" sz="1400" spc="125">
                <a:latin typeface="Roboto"/>
                <a:cs typeface="Roboto"/>
              </a:rPr>
              <a:t> </a:t>
            </a:r>
            <a:r>
              <a:rPr dirty="0" sz="1400" spc="-60">
                <a:latin typeface="Roboto"/>
                <a:cs typeface="Roboto"/>
              </a:rPr>
              <a:t>than </a:t>
            </a:r>
            <a:r>
              <a:rPr dirty="0" sz="1400" spc="-335">
                <a:latin typeface="Roboto"/>
                <a:cs typeface="Roboto"/>
              </a:rPr>
              <a:t> </a:t>
            </a:r>
            <a:r>
              <a:rPr dirty="0" sz="1400" spc="25">
                <a:latin typeface="Roboto"/>
                <a:cs typeface="Roboto"/>
              </a:rPr>
              <a:t>half</a:t>
            </a:r>
            <a:r>
              <a:rPr dirty="0" sz="1400" spc="-135">
                <a:latin typeface="Roboto"/>
                <a:cs typeface="Roboto"/>
              </a:rPr>
              <a:t> </a:t>
            </a:r>
            <a:r>
              <a:rPr dirty="0" sz="1400" spc="-175">
                <a:latin typeface="Roboto"/>
                <a:cs typeface="Roboto"/>
              </a:rPr>
              <a:t>o </a:t>
            </a:r>
            <a:r>
              <a:rPr dirty="0" sz="1400" spc="160">
                <a:latin typeface="Roboto"/>
                <a:cs typeface="Roboto"/>
              </a:rPr>
              <a:t>f</a:t>
            </a:r>
            <a:r>
              <a:rPr dirty="0" sz="1400" spc="-135">
                <a:latin typeface="Roboto"/>
                <a:cs typeface="Roboto"/>
              </a:rPr>
              <a:t> </a:t>
            </a:r>
            <a:r>
              <a:rPr dirty="0" sz="1400" spc="130">
                <a:latin typeface="Roboto"/>
                <a:cs typeface="Roboto"/>
              </a:rPr>
              <a:t>al</a:t>
            </a:r>
            <a:r>
              <a:rPr dirty="0" sz="1400" spc="60">
                <a:latin typeface="Roboto"/>
                <a:cs typeface="Roboto"/>
              </a:rPr>
              <a:t> </a:t>
            </a:r>
            <a:r>
              <a:rPr dirty="0" sz="1400" spc="-265">
                <a:latin typeface="Roboto"/>
                <a:cs typeface="Roboto"/>
              </a:rPr>
              <a:t>A</a:t>
            </a:r>
            <a:r>
              <a:rPr dirty="0" sz="1400" spc="-225">
                <a:latin typeface="Roboto"/>
                <a:cs typeface="Roboto"/>
              </a:rPr>
              <a:t> </a:t>
            </a:r>
            <a:r>
              <a:rPr dirty="0" sz="1400" spc="-10">
                <a:latin typeface="Roboto"/>
                <a:cs typeface="Roboto"/>
              </a:rPr>
              <a:t>meíican</a:t>
            </a:r>
            <a:r>
              <a:rPr dirty="0" sz="1400" spc="150">
                <a:latin typeface="Roboto"/>
                <a:cs typeface="Roboto"/>
              </a:rPr>
              <a:t> </a:t>
            </a:r>
            <a:r>
              <a:rPr dirty="0" sz="1400" spc="-105">
                <a:latin typeface="Roboto"/>
                <a:cs typeface="Roboto"/>
              </a:rPr>
              <a:t>ho</a:t>
            </a:r>
            <a:r>
              <a:rPr dirty="0" sz="1400" spc="-170">
                <a:latin typeface="Roboto"/>
                <a:cs typeface="Roboto"/>
              </a:rPr>
              <a:t> </a:t>
            </a:r>
            <a:r>
              <a:rPr dirty="0" sz="1400" spc="-35">
                <a:latin typeface="Roboto"/>
                <a:cs typeface="Roboto"/>
              </a:rPr>
              <a:t>mes</a:t>
            </a:r>
            <a:r>
              <a:rPr dirty="0" sz="1400" spc="95">
                <a:latin typeface="Roboto"/>
                <a:cs typeface="Roboto"/>
              </a:rPr>
              <a:t> </a:t>
            </a:r>
            <a:r>
              <a:rPr dirty="0" sz="1400" spc="-175">
                <a:latin typeface="Roboto"/>
                <a:cs typeface="Roboto"/>
              </a:rPr>
              <a:t>o </a:t>
            </a:r>
            <a:r>
              <a:rPr dirty="0" sz="1400" spc="-440">
                <a:latin typeface="Roboto"/>
                <a:cs typeface="Roboto"/>
              </a:rPr>
              <a:t>w</a:t>
            </a:r>
            <a:r>
              <a:rPr dirty="0" sz="1400" spc="80">
                <a:latin typeface="Roboto"/>
                <a:cs typeface="Roboto"/>
              </a:rPr>
              <a:t> </a:t>
            </a:r>
            <a:r>
              <a:rPr dirty="0" sz="1400" spc="-175">
                <a:latin typeface="Roboto"/>
                <a:cs typeface="Roboto"/>
              </a:rPr>
              <a:t>n</a:t>
            </a:r>
            <a:r>
              <a:rPr dirty="0" sz="1400" spc="-200">
                <a:latin typeface="Roboto"/>
                <a:cs typeface="Roboto"/>
              </a:rPr>
              <a:t> </a:t>
            </a:r>
            <a:r>
              <a:rPr dirty="0" sz="1400" spc="-95">
                <a:latin typeface="Roboto"/>
                <a:cs typeface="Roboto"/>
              </a:rPr>
              <a:t>in</a:t>
            </a:r>
            <a:r>
              <a:rPr dirty="0" sz="1400" spc="-200">
                <a:latin typeface="Roboto"/>
                <a:cs typeface="Roboto"/>
              </a:rPr>
              <a:t> </a:t>
            </a:r>
            <a:r>
              <a:rPr dirty="0" sz="1400" spc="-175">
                <a:latin typeface="Roboto"/>
                <a:cs typeface="Roboto"/>
              </a:rPr>
              <a:t>g</a:t>
            </a:r>
            <a:r>
              <a:rPr dirty="0" sz="1400" spc="-10">
                <a:latin typeface="Roboto"/>
                <a:cs typeface="Roboto"/>
              </a:rPr>
              <a:t> </a:t>
            </a:r>
            <a:r>
              <a:rPr dirty="0" sz="1400" spc="40">
                <a:latin typeface="Roboto"/>
                <a:cs typeface="Roboto"/>
              </a:rPr>
              <a:t>ĽV</a:t>
            </a:r>
            <a:r>
              <a:rPr dirty="0" sz="1400">
                <a:latin typeface="Roboto"/>
                <a:cs typeface="Roboto"/>
              </a:rPr>
              <a:t> </a:t>
            </a:r>
            <a:r>
              <a:rPr dirty="0" sz="1400" spc="-35">
                <a:latin typeface="Roboto"/>
                <a:cs typeface="Roboto"/>
              </a:rPr>
              <a:t>sets</a:t>
            </a:r>
            <a:r>
              <a:rPr dirty="0" sz="1400" spc="100">
                <a:latin typeface="Roboto"/>
                <a:cs typeface="Roboto"/>
              </a:rPr>
              <a:t> </a:t>
            </a:r>
            <a:r>
              <a:rPr dirty="0" sz="1400" spc="-55">
                <a:latin typeface="Roboto"/>
                <a:cs typeface="Roboto"/>
              </a:rPr>
              <a:t>by</a:t>
            </a:r>
            <a:r>
              <a:rPr dirty="0" sz="1400" spc="40">
                <a:latin typeface="Roboto"/>
                <a:cs typeface="Roboto"/>
              </a:rPr>
              <a:t> </a:t>
            </a:r>
            <a:r>
              <a:rPr dirty="0" sz="1400" spc="-45">
                <a:latin typeface="Roboto"/>
                <a:cs typeface="Roboto"/>
              </a:rPr>
              <a:t>1955</a:t>
            </a:r>
            <a:r>
              <a:rPr dirty="0" sz="1400" spc="-185">
                <a:latin typeface="Roboto"/>
                <a:cs typeface="Roboto"/>
              </a:rPr>
              <a:t> </a:t>
            </a:r>
            <a:r>
              <a:rPr dirty="0" sz="1400" spc="20">
                <a:latin typeface="Roboto"/>
                <a:cs typeface="Roboto"/>
              </a:rPr>
              <a:t>.A</a:t>
            </a:r>
            <a:r>
              <a:rPr dirty="0" sz="1400" spc="-60">
                <a:latin typeface="Roboto"/>
                <a:cs typeface="Roboto"/>
              </a:rPr>
              <a:t> </a:t>
            </a:r>
            <a:r>
              <a:rPr dirty="0" sz="1400" spc="-114">
                <a:latin typeface="Roboto"/>
                <a:cs typeface="Roboto"/>
              </a:rPr>
              <a:t>s</a:t>
            </a:r>
            <a:r>
              <a:rPr dirty="0" sz="1400" spc="100">
                <a:latin typeface="Roboto"/>
                <a:cs typeface="Roboto"/>
              </a:rPr>
              <a:t> </a:t>
            </a:r>
            <a:r>
              <a:rPr dirty="0" sz="1400" spc="-55">
                <a:latin typeface="Roboto"/>
                <a:cs typeface="Roboto"/>
              </a:rPr>
              <a:t>the</a:t>
            </a:r>
            <a:r>
              <a:rPr dirty="0" sz="1400" spc="114">
                <a:latin typeface="Roboto"/>
                <a:cs typeface="Roboto"/>
              </a:rPr>
              <a:t> </a:t>
            </a:r>
            <a:r>
              <a:rPr dirty="0" sz="1400" spc="10">
                <a:latin typeface="Roboto"/>
                <a:cs typeface="Roboto"/>
              </a:rPr>
              <a:t>numbeí</a:t>
            </a:r>
            <a:r>
              <a:rPr dirty="0" sz="1400">
                <a:latin typeface="Roboto"/>
                <a:cs typeface="Roboto"/>
              </a:rPr>
              <a:t> </a:t>
            </a:r>
            <a:r>
              <a:rPr dirty="0" sz="1400" spc="-175">
                <a:latin typeface="Roboto"/>
                <a:cs typeface="Roboto"/>
              </a:rPr>
              <a:t>o </a:t>
            </a:r>
            <a:r>
              <a:rPr dirty="0" sz="1400" spc="160">
                <a:latin typeface="Roboto"/>
                <a:cs typeface="Roboto"/>
              </a:rPr>
              <a:t>f</a:t>
            </a:r>
            <a:endParaRPr sz="1400">
              <a:latin typeface="Roboto"/>
              <a:cs typeface="Roboto"/>
            </a:endParaRPr>
          </a:p>
          <a:p>
            <a:pPr marL="12700" marR="321310">
              <a:lnSpc>
                <a:spcPct val="100000"/>
              </a:lnSpc>
            </a:pPr>
            <a:r>
              <a:rPr dirty="0" sz="1400" spc="-90">
                <a:latin typeface="Roboto"/>
                <a:cs typeface="Roboto"/>
              </a:rPr>
              <a:t>co</a:t>
            </a:r>
            <a:r>
              <a:rPr dirty="0" sz="1400" spc="-175">
                <a:latin typeface="Roboto"/>
                <a:cs typeface="Roboto"/>
              </a:rPr>
              <a:t> </a:t>
            </a:r>
            <a:r>
              <a:rPr dirty="0" sz="1400" spc="-10">
                <a:latin typeface="Roboto"/>
                <a:cs typeface="Roboto"/>
              </a:rPr>
              <a:t>nsumeís</a:t>
            </a:r>
            <a:r>
              <a:rPr dirty="0" sz="1400" spc="105">
                <a:latin typeface="Roboto"/>
                <a:cs typeface="Roboto"/>
              </a:rPr>
              <a:t> </a:t>
            </a:r>
            <a:r>
              <a:rPr dirty="0" sz="1400" spc="-15">
                <a:latin typeface="Roboto"/>
                <a:cs typeface="Roboto"/>
              </a:rPr>
              <a:t>expanded,new</a:t>
            </a:r>
            <a:r>
              <a:rPr dirty="0" sz="1400" spc="105">
                <a:latin typeface="Roboto"/>
                <a:cs typeface="Roboto"/>
              </a:rPr>
              <a:t> </a:t>
            </a:r>
            <a:r>
              <a:rPr dirty="0" sz="1400" spc="-45">
                <a:latin typeface="Roboto"/>
                <a:cs typeface="Roboto"/>
              </a:rPr>
              <a:t>statio</a:t>
            </a:r>
            <a:r>
              <a:rPr dirty="0" sz="1400" spc="-170">
                <a:latin typeface="Roboto"/>
                <a:cs typeface="Roboto"/>
              </a:rPr>
              <a:t> </a:t>
            </a:r>
            <a:r>
              <a:rPr dirty="0" sz="1400" spc="-70">
                <a:latin typeface="Roboto"/>
                <a:cs typeface="Roboto"/>
              </a:rPr>
              <a:t>ns</a:t>
            </a:r>
            <a:r>
              <a:rPr dirty="0" sz="1400" spc="100">
                <a:latin typeface="Roboto"/>
                <a:cs typeface="Roboto"/>
              </a:rPr>
              <a:t> </a:t>
            </a:r>
            <a:r>
              <a:rPr dirty="0" sz="1400" spc="-440">
                <a:latin typeface="Roboto"/>
                <a:cs typeface="Roboto"/>
              </a:rPr>
              <a:t>w</a:t>
            </a:r>
            <a:r>
              <a:rPr dirty="0" sz="1400" spc="85">
                <a:latin typeface="Roboto"/>
                <a:cs typeface="Roboto"/>
              </a:rPr>
              <a:t> </a:t>
            </a:r>
            <a:r>
              <a:rPr dirty="0" sz="1400">
                <a:latin typeface="Roboto"/>
                <a:cs typeface="Roboto"/>
              </a:rPr>
              <a:t>eíe</a:t>
            </a:r>
            <a:r>
              <a:rPr dirty="0" sz="1400" spc="125">
                <a:latin typeface="Roboto"/>
                <a:cs typeface="Roboto"/>
              </a:rPr>
              <a:t> </a:t>
            </a:r>
            <a:r>
              <a:rPr dirty="0" sz="1400" spc="-15">
                <a:latin typeface="Roboto"/>
                <a:cs typeface="Roboto"/>
              </a:rPr>
              <a:t>cíeated</a:t>
            </a:r>
            <a:r>
              <a:rPr dirty="0" sz="1400" spc="175">
                <a:latin typeface="Roboto"/>
                <a:cs typeface="Roboto"/>
              </a:rPr>
              <a:t> </a:t>
            </a:r>
            <a:r>
              <a:rPr dirty="0" sz="1400" spc="-70">
                <a:latin typeface="Roboto"/>
                <a:cs typeface="Roboto"/>
              </a:rPr>
              <a:t>and</a:t>
            </a:r>
            <a:r>
              <a:rPr dirty="0" sz="1400" spc="170">
                <a:latin typeface="Roboto"/>
                <a:cs typeface="Roboto"/>
              </a:rPr>
              <a:t> </a:t>
            </a:r>
            <a:r>
              <a:rPr dirty="0" sz="1400" spc="-105">
                <a:latin typeface="Roboto"/>
                <a:cs typeface="Roboto"/>
              </a:rPr>
              <a:t>mo</a:t>
            </a:r>
            <a:r>
              <a:rPr dirty="0" sz="1400" spc="-175">
                <a:latin typeface="Roboto"/>
                <a:cs typeface="Roboto"/>
              </a:rPr>
              <a:t> </a:t>
            </a:r>
            <a:r>
              <a:rPr dirty="0" sz="1400" spc="-5">
                <a:latin typeface="Roboto"/>
                <a:cs typeface="Roboto"/>
              </a:rPr>
              <a:t>íe</a:t>
            </a:r>
            <a:r>
              <a:rPr dirty="0" sz="1400" spc="125">
                <a:latin typeface="Roboto"/>
                <a:cs typeface="Roboto"/>
              </a:rPr>
              <a:t> </a:t>
            </a:r>
            <a:r>
              <a:rPr dirty="0" sz="1400" spc="-30">
                <a:latin typeface="Roboto"/>
                <a:cs typeface="Roboto"/>
              </a:rPr>
              <a:t>pío</a:t>
            </a:r>
            <a:r>
              <a:rPr dirty="0" sz="1400" spc="-170">
                <a:latin typeface="Roboto"/>
                <a:cs typeface="Roboto"/>
              </a:rPr>
              <a:t> </a:t>
            </a:r>
            <a:r>
              <a:rPr dirty="0" sz="1400" spc="-10">
                <a:latin typeface="Roboto"/>
                <a:cs typeface="Roboto"/>
              </a:rPr>
              <a:t>gíams </a:t>
            </a:r>
            <a:r>
              <a:rPr dirty="0" sz="1400" spc="-335">
                <a:latin typeface="Roboto"/>
                <a:cs typeface="Roboto"/>
              </a:rPr>
              <a:t> </a:t>
            </a:r>
            <a:r>
              <a:rPr dirty="0" sz="1400" spc="-30">
                <a:latin typeface="Roboto"/>
                <a:cs typeface="Roboto"/>
              </a:rPr>
              <a:t>bío</a:t>
            </a:r>
            <a:r>
              <a:rPr dirty="0" sz="1400" spc="-180">
                <a:latin typeface="Roboto"/>
                <a:cs typeface="Roboto"/>
              </a:rPr>
              <a:t> </a:t>
            </a:r>
            <a:r>
              <a:rPr dirty="0" sz="1400" spc="-10">
                <a:latin typeface="Roboto"/>
                <a:cs typeface="Roboto"/>
              </a:rPr>
              <a:t>adcast</a:t>
            </a:r>
            <a:endParaRPr sz="1400">
              <a:latin typeface="Roboto"/>
              <a:cs typeface="Robo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373440"/>
            <a:ext cx="3081020" cy="2249805"/>
            <a:chOff x="0" y="3373440"/>
            <a:chExt cx="3081020" cy="224980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2770" y="3373440"/>
              <a:ext cx="1238059" cy="171034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640" y="4589244"/>
              <a:ext cx="1832038" cy="103377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605294"/>
              <a:ext cx="508940" cy="943017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0" y="1052880"/>
            <a:ext cx="3876040" cy="2205990"/>
            <a:chOff x="0" y="1052880"/>
            <a:chExt cx="3876040" cy="220599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0435" y="1052880"/>
              <a:ext cx="1665598" cy="22056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190307"/>
              <a:ext cx="454977" cy="9260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224" y="1108873"/>
              <a:ext cx="1844035" cy="10123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4772" y="1000442"/>
              <a:ext cx="7515224" cy="40766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93992" y="2574607"/>
            <a:ext cx="183197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43255" marR="5080" indent="-631190">
              <a:lnSpc>
                <a:spcPct val="100000"/>
              </a:lnSpc>
              <a:spcBef>
                <a:spcPts val="100"/>
              </a:spcBef>
            </a:pPr>
            <a:r>
              <a:rPr dirty="0" sz="3200" spc="-835">
                <a:solidFill>
                  <a:srgbClr val="404040"/>
                </a:solidFill>
                <a:latin typeface="Roboto"/>
                <a:cs typeface="Roboto"/>
              </a:rPr>
              <a:t>H</a:t>
            </a:r>
            <a:r>
              <a:rPr dirty="0" sz="3200" spc="65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3200" spc="-35">
                <a:solidFill>
                  <a:srgbClr val="404040"/>
                </a:solidFill>
                <a:latin typeface="Roboto"/>
                <a:cs typeface="Roboto"/>
              </a:rPr>
              <a:t>i</a:t>
            </a:r>
            <a:r>
              <a:rPr dirty="0" sz="3200" spc="-25">
                <a:solidFill>
                  <a:srgbClr val="404040"/>
                </a:solidFill>
                <a:latin typeface="Roboto"/>
                <a:cs typeface="Roboto"/>
              </a:rPr>
              <a:t>s</a:t>
            </a:r>
            <a:r>
              <a:rPr dirty="0" sz="3200" spc="-65">
                <a:solidFill>
                  <a:srgbClr val="404040"/>
                </a:solidFill>
                <a:latin typeface="Roboto"/>
                <a:cs typeface="Roboto"/>
              </a:rPr>
              <a:t>t</a:t>
            </a:r>
            <a:r>
              <a:rPr dirty="0" sz="3200" spc="-400">
                <a:solidFill>
                  <a:srgbClr val="404040"/>
                </a:solidFill>
                <a:latin typeface="Roboto"/>
                <a:cs typeface="Roboto"/>
              </a:rPr>
              <a:t>o</a:t>
            </a:r>
            <a:r>
              <a:rPr dirty="0" sz="3200" spc="-395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3200" spc="310">
                <a:solidFill>
                  <a:srgbClr val="404040"/>
                </a:solidFill>
                <a:latin typeface="Roboto"/>
                <a:cs typeface="Roboto"/>
              </a:rPr>
              <a:t>í</a:t>
            </a:r>
            <a:r>
              <a:rPr dirty="0" sz="3200" spc="-190">
                <a:solidFill>
                  <a:srgbClr val="404040"/>
                </a:solidFill>
                <a:latin typeface="Roboto"/>
                <a:cs typeface="Roboto"/>
              </a:rPr>
              <a:t>y</a:t>
            </a:r>
            <a:r>
              <a:rPr dirty="0" sz="3200" spc="90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3200" spc="-400">
                <a:solidFill>
                  <a:srgbClr val="404040"/>
                </a:solidFill>
                <a:latin typeface="Roboto"/>
                <a:cs typeface="Roboto"/>
              </a:rPr>
              <a:t>o</a:t>
            </a:r>
            <a:r>
              <a:rPr dirty="0" sz="3200" spc="-395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dirty="0" sz="3200" spc="305">
                <a:solidFill>
                  <a:srgbClr val="404040"/>
                </a:solidFill>
                <a:latin typeface="Roboto"/>
                <a:cs typeface="Roboto"/>
              </a:rPr>
              <a:t>f  </a:t>
            </a:r>
            <a:r>
              <a:rPr dirty="0" sz="3200" spc="95">
                <a:solidFill>
                  <a:srgbClr val="404040"/>
                </a:solidFill>
                <a:latin typeface="Roboto"/>
                <a:cs typeface="Roboto"/>
              </a:rPr>
              <a:t>ĽV</a:t>
            </a:r>
            <a:endParaRPr sz="3200">
              <a:latin typeface="Roboto"/>
              <a:cs typeface="Robo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55359" y="1737677"/>
            <a:ext cx="32156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685"/>
              <a:t>C</a:t>
            </a:r>
            <a:r>
              <a:rPr dirty="0" sz="3600" spc="-150"/>
              <a:t> </a:t>
            </a:r>
            <a:r>
              <a:rPr dirty="0" sz="3600" spc="-450"/>
              <a:t>o</a:t>
            </a:r>
            <a:r>
              <a:rPr dirty="0" sz="3600" spc="-440"/>
              <a:t> </a:t>
            </a:r>
            <a:r>
              <a:rPr dirty="0" sz="3600" spc="-30"/>
              <a:t>l</a:t>
            </a:r>
            <a:r>
              <a:rPr dirty="0" sz="3600" spc="-450"/>
              <a:t>o</a:t>
            </a:r>
            <a:r>
              <a:rPr dirty="0" sz="3600" spc="-440"/>
              <a:t> </a:t>
            </a:r>
            <a:r>
              <a:rPr dirty="0" sz="3600" spc="315"/>
              <a:t>í</a:t>
            </a:r>
            <a:r>
              <a:rPr dirty="0" sz="3600"/>
              <a:t> </a:t>
            </a:r>
            <a:r>
              <a:rPr dirty="0" sz="3600" spc="-5"/>
              <a:t>Ľ</a:t>
            </a:r>
            <a:r>
              <a:rPr dirty="0" sz="3600" spc="20"/>
              <a:t>e</a:t>
            </a:r>
            <a:r>
              <a:rPr dirty="0" sz="3600" spc="-35"/>
              <a:t>l</a:t>
            </a:r>
            <a:r>
              <a:rPr dirty="0" sz="3600"/>
              <a:t>e</a:t>
            </a:r>
            <a:r>
              <a:rPr dirty="0" sz="3600" spc="-70"/>
              <a:t>v</a:t>
            </a:r>
            <a:r>
              <a:rPr dirty="0" sz="3600" spc="-30"/>
              <a:t>i</a:t>
            </a:r>
            <a:r>
              <a:rPr dirty="0" sz="3600" spc="-25"/>
              <a:t>s</a:t>
            </a:r>
            <a:r>
              <a:rPr dirty="0" sz="3600" spc="-35"/>
              <a:t>i</a:t>
            </a:r>
            <a:r>
              <a:rPr dirty="0" sz="3600" spc="-450"/>
              <a:t>o</a:t>
            </a:r>
            <a:r>
              <a:rPr dirty="0" sz="3600" spc="-440"/>
              <a:t> </a:t>
            </a:r>
            <a:r>
              <a:rPr dirty="0" sz="3600" spc="-450"/>
              <a:t>n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4475797" y="2639059"/>
            <a:ext cx="597090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25">
                <a:solidFill>
                  <a:srgbClr val="333F4F"/>
                </a:solidFill>
                <a:latin typeface="Roboto"/>
                <a:cs typeface="Roboto"/>
              </a:rPr>
              <a:t>co</a:t>
            </a:r>
            <a:r>
              <a:rPr dirty="0" sz="2000" spc="-24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135">
                <a:solidFill>
                  <a:srgbClr val="333F4F"/>
                </a:solidFill>
                <a:latin typeface="Roboto"/>
                <a:cs typeface="Roboto"/>
              </a:rPr>
              <a:t>lo</a:t>
            </a:r>
            <a:r>
              <a:rPr dirty="0" sz="2000" spc="-24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175">
                <a:solidFill>
                  <a:srgbClr val="333F4F"/>
                </a:solidFill>
                <a:latin typeface="Roboto"/>
                <a:cs typeface="Roboto"/>
              </a:rPr>
              <a:t>í</a:t>
            </a:r>
            <a:r>
              <a:rPr dirty="0" sz="200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75">
                <a:solidFill>
                  <a:srgbClr val="333F4F"/>
                </a:solidFill>
                <a:latin typeface="Roboto"/>
                <a:cs typeface="Roboto"/>
              </a:rPr>
              <a:t>tvs</a:t>
            </a:r>
            <a:r>
              <a:rPr dirty="0" sz="2000" spc="15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45">
                <a:solidFill>
                  <a:srgbClr val="333F4F"/>
                </a:solidFill>
                <a:latin typeface="Roboto"/>
                <a:cs typeface="Roboto"/>
              </a:rPr>
              <a:t>came</a:t>
            </a:r>
            <a:r>
              <a:rPr dirty="0" sz="2000" spc="17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145">
                <a:solidFill>
                  <a:srgbClr val="333F4F"/>
                </a:solidFill>
                <a:latin typeface="Roboto"/>
                <a:cs typeface="Roboto"/>
              </a:rPr>
              <a:t>to</a:t>
            </a:r>
            <a:r>
              <a:rPr dirty="0" sz="2000" spc="-9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45">
                <a:solidFill>
                  <a:srgbClr val="333F4F"/>
                </a:solidFill>
                <a:latin typeface="Roboto"/>
                <a:cs typeface="Roboto"/>
              </a:rPr>
              <a:t>existen</a:t>
            </a:r>
            <a:r>
              <a:rPr dirty="0" sz="2000" spc="-28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80">
                <a:solidFill>
                  <a:srgbClr val="333F4F"/>
                </a:solidFill>
                <a:latin typeface="Roboto"/>
                <a:cs typeface="Roboto"/>
              </a:rPr>
              <a:t>ce</a:t>
            </a:r>
            <a:r>
              <a:rPr dirty="0" sz="2000" spc="17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135">
                <a:solidFill>
                  <a:srgbClr val="333F4F"/>
                </a:solidFill>
                <a:latin typeface="Roboto"/>
                <a:cs typeface="Roboto"/>
              </a:rPr>
              <a:t>in</a:t>
            </a:r>
            <a:r>
              <a:rPr dirty="0" sz="2000" spc="21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75">
                <a:solidFill>
                  <a:srgbClr val="333F4F"/>
                </a:solidFill>
                <a:latin typeface="Roboto"/>
                <a:cs typeface="Roboto"/>
              </a:rPr>
              <a:t>the</a:t>
            </a:r>
            <a:r>
              <a:rPr dirty="0" sz="2000" spc="17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65">
                <a:solidFill>
                  <a:srgbClr val="333F4F"/>
                </a:solidFill>
                <a:latin typeface="Roboto"/>
                <a:cs typeface="Roboto"/>
              </a:rPr>
              <a:t>1960</a:t>
            </a:r>
            <a:r>
              <a:rPr dirty="0" sz="2000" spc="-26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160">
                <a:solidFill>
                  <a:srgbClr val="333F4F"/>
                </a:solidFill>
                <a:latin typeface="Roboto"/>
                <a:cs typeface="Roboto"/>
              </a:rPr>
              <a:t>s</a:t>
            </a:r>
            <a:r>
              <a:rPr dirty="0" sz="2000" spc="14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25">
                <a:solidFill>
                  <a:srgbClr val="333F4F"/>
                </a:solidFill>
                <a:latin typeface="Roboto"/>
                <a:cs typeface="Roboto"/>
              </a:rPr>
              <a:t>but</a:t>
            </a:r>
            <a:r>
              <a:rPr dirty="0" sz="200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333F4F"/>
                </a:solidFill>
                <a:latin typeface="Roboto"/>
                <a:cs typeface="Roboto"/>
              </a:rPr>
              <a:t>it</a:t>
            </a:r>
            <a:r>
              <a:rPr dirty="0" sz="2000" spc="-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145">
                <a:solidFill>
                  <a:srgbClr val="333F4F"/>
                </a:solidFill>
                <a:latin typeface="Roboto"/>
                <a:cs typeface="Roboto"/>
              </a:rPr>
              <a:t>to</a:t>
            </a:r>
            <a:r>
              <a:rPr dirty="0" sz="2000" spc="-24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95">
                <a:solidFill>
                  <a:srgbClr val="333F4F"/>
                </a:solidFill>
                <a:latin typeface="Roboto"/>
                <a:cs typeface="Roboto"/>
              </a:rPr>
              <a:t>ok</a:t>
            </a:r>
            <a:r>
              <a:rPr dirty="0" sz="2000" spc="12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333F4F"/>
                </a:solidFill>
                <a:latin typeface="Roboto"/>
                <a:cs typeface="Roboto"/>
              </a:rPr>
              <a:t>a </a:t>
            </a:r>
            <a:r>
              <a:rPr dirty="0" sz="2000" spc="-484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630">
                <a:solidFill>
                  <a:srgbClr val="333F4F"/>
                </a:solidFill>
                <a:latin typeface="Roboto"/>
                <a:cs typeface="Roboto"/>
              </a:rPr>
              <a:t>w</a:t>
            </a:r>
            <a:r>
              <a:rPr dirty="0" sz="2000" spc="114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333F4F"/>
                </a:solidFill>
                <a:latin typeface="Roboto"/>
                <a:cs typeface="Roboto"/>
              </a:rPr>
              <a:t>h</a:t>
            </a:r>
            <a:r>
              <a:rPr dirty="0" sz="2000" spc="-28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70">
                <a:solidFill>
                  <a:srgbClr val="333F4F"/>
                </a:solidFill>
                <a:latin typeface="Roboto"/>
                <a:cs typeface="Roboto"/>
              </a:rPr>
              <a:t>ile</a:t>
            </a:r>
            <a:r>
              <a:rPr dirty="0" sz="2000" spc="17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145">
                <a:solidFill>
                  <a:srgbClr val="333F4F"/>
                </a:solidFill>
                <a:latin typeface="Roboto"/>
                <a:cs typeface="Roboto"/>
              </a:rPr>
              <a:t>to</a:t>
            </a:r>
            <a:r>
              <a:rPr dirty="0" sz="2000" spc="-10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75">
                <a:solidFill>
                  <a:srgbClr val="333F4F"/>
                </a:solidFill>
                <a:latin typeface="Roboto"/>
                <a:cs typeface="Roboto"/>
              </a:rPr>
              <a:t>gain</a:t>
            </a:r>
            <a:r>
              <a:rPr dirty="0" sz="2000" spc="21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135">
                <a:solidFill>
                  <a:srgbClr val="333F4F"/>
                </a:solidFill>
                <a:latin typeface="Roboto"/>
                <a:cs typeface="Roboto"/>
              </a:rPr>
              <a:t>po</a:t>
            </a:r>
            <a:r>
              <a:rPr dirty="0" sz="2000" spc="-24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135">
                <a:solidFill>
                  <a:srgbClr val="333F4F"/>
                </a:solidFill>
                <a:latin typeface="Roboto"/>
                <a:cs typeface="Roboto"/>
              </a:rPr>
              <a:t>pu</a:t>
            </a:r>
            <a:r>
              <a:rPr dirty="0" sz="2000" spc="-28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5">
                <a:solidFill>
                  <a:srgbClr val="333F4F"/>
                </a:solidFill>
                <a:latin typeface="Roboto"/>
                <a:cs typeface="Roboto"/>
              </a:rPr>
              <a:t>laíity</a:t>
            </a:r>
            <a:r>
              <a:rPr dirty="0" sz="2000" spc="5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85">
                <a:solidFill>
                  <a:srgbClr val="333F4F"/>
                </a:solidFill>
                <a:latin typeface="Roboto"/>
                <a:cs typeface="Roboto"/>
              </a:rPr>
              <a:t>as</a:t>
            </a:r>
            <a:r>
              <a:rPr dirty="0" sz="2000" spc="14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45">
                <a:solidFill>
                  <a:srgbClr val="333F4F"/>
                </a:solidFill>
                <a:latin typeface="Roboto"/>
                <a:cs typeface="Roboto"/>
              </a:rPr>
              <a:t>they</a:t>
            </a:r>
            <a:r>
              <a:rPr dirty="0" sz="2000" spc="5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630">
                <a:solidFill>
                  <a:srgbClr val="333F4F"/>
                </a:solidFill>
                <a:latin typeface="Roboto"/>
                <a:cs typeface="Roboto"/>
              </a:rPr>
              <a:t>w</a:t>
            </a:r>
            <a:r>
              <a:rPr dirty="0" sz="2000" spc="114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333F4F"/>
                </a:solidFill>
                <a:latin typeface="Roboto"/>
                <a:cs typeface="Roboto"/>
              </a:rPr>
              <a:t>eíe</a:t>
            </a:r>
            <a:r>
              <a:rPr dirty="0" sz="2000" spc="17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125">
                <a:solidFill>
                  <a:srgbClr val="333F4F"/>
                </a:solidFill>
                <a:latin typeface="Roboto"/>
                <a:cs typeface="Roboto"/>
              </a:rPr>
              <a:t>co</a:t>
            </a:r>
            <a:r>
              <a:rPr dirty="0" sz="2000" spc="-24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45">
                <a:solidFill>
                  <a:srgbClr val="333F4F"/>
                </a:solidFill>
                <a:latin typeface="Roboto"/>
                <a:cs typeface="Roboto"/>
              </a:rPr>
              <a:t>stly</a:t>
            </a:r>
            <a:r>
              <a:rPr dirty="0" sz="2000" spc="5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45">
                <a:solidFill>
                  <a:srgbClr val="333F4F"/>
                </a:solidFill>
                <a:latin typeface="Roboto"/>
                <a:cs typeface="Roboto"/>
              </a:rPr>
              <a:t>back</a:t>
            </a:r>
            <a:r>
              <a:rPr dirty="0" sz="2000" spc="13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160">
                <a:solidFill>
                  <a:srgbClr val="333F4F"/>
                </a:solidFill>
                <a:latin typeface="Roboto"/>
                <a:cs typeface="Roboto"/>
              </a:rPr>
              <a:t>in</a:t>
            </a:r>
            <a:endParaRPr sz="20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2000" spc="-75">
                <a:solidFill>
                  <a:srgbClr val="333F4F"/>
                </a:solidFill>
                <a:latin typeface="Roboto"/>
                <a:cs typeface="Roboto"/>
              </a:rPr>
              <a:t>the</a:t>
            </a:r>
            <a:r>
              <a:rPr dirty="0" sz="2000" spc="13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35">
                <a:solidFill>
                  <a:srgbClr val="333F4F"/>
                </a:solidFill>
                <a:latin typeface="Roboto"/>
                <a:cs typeface="Roboto"/>
              </a:rPr>
              <a:t>day.</a:t>
            </a:r>
            <a:endParaRPr sz="20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2000" spc="-140">
                <a:solidFill>
                  <a:srgbClr val="333F4F"/>
                </a:solidFill>
                <a:latin typeface="Roboto"/>
                <a:cs typeface="Roboto"/>
              </a:rPr>
              <a:t>In</a:t>
            </a:r>
            <a:r>
              <a:rPr dirty="0" sz="2000" spc="21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135">
                <a:solidFill>
                  <a:srgbClr val="333F4F"/>
                </a:solidFill>
                <a:latin typeface="Roboto"/>
                <a:cs typeface="Roboto"/>
              </a:rPr>
              <a:t>in</a:t>
            </a:r>
            <a:r>
              <a:rPr dirty="0" sz="2000" spc="-28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250">
                <a:solidFill>
                  <a:srgbClr val="333F4F"/>
                </a:solidFill>
                <a:latin typeface="Roboto"/>
                <a:cs typeface="Roboto"/>
              </a:rPr>
              <a:t>d</a:t>
            </a:r>
            <a:r>
              <a:rPr dirty="0" sz="2000" spc="-254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20">
                <a:solidFill>
                  <a:srgbClr val="333F4F"/>
                </a:solidFill>
                <a:latin typeface="Roboto"/>
                <a:cs typeface="Roboto"/>
              </a:rPr>
              <a:t>ia</a:t>
            </a:r>
            <a:r>
              <a:rPr dirty="0" sz="200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75">
                <a:solidFill>
                  <a:srgbClr val="333F4F"/>
                </a:solidFill>
                <a:latin typeface="Roboto"/>
                <a:cs typeface="Roboto"/>
              </a:rPr>
              <a:t>the</a:t>
            </a:r>
            <a:r>
              <a:rPr dirty="0" sz="2000" spc="17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125">
                <a:solidFill>
                  <a:srgbClr val="333F4F"/>
                </a:solidFill>
                <a:latin typeface="Roboto"/>
                <a:cs typeface="Roboto"/>
              </a:rPr>
              <a:t>co</a:t>
            </a:r>
            <a:r>
              <a:rPr dirty="0" sz="2000" spc="-24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135">
                <a:solidFill>
                  <a:srgbClr val="333F4F"/>
                </a:solidFill>
                <a:latin typeface="Roboto"/>
                <a:cs typeface="Roboto"/>
              </a:rPr>
              <a:t>lo</a:t>
            </a:r>
            <a:r>
              <a:rPr dirty="0" sz="2000" spc="-24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175">
                <a:solidFill>
                  <a:srgbClr val="333F4F"/>
                </a:solidFill>
                <a:latin typeface="Roboto"/>
                <a:cs typeface="Roboto"/>
              </a:rPr>
              <a:t>í</a:t>
            </a:r>
            <a:r>
              <a:rPr dirty="0" sz="200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15">
                <a:solidFill>
                  <a:srgbClr val="333F4F"/>
                </a:solidFill>
                <a:latin typeface="Roboto"/>
                <a:cs typeface="Roboto"/>
              </a:rPr>
              <a:t>ĽVs</a:t>
            </a:r>
            <a:r>
              <a:rPr dirty="0" sz="2000" spc="14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630">
                <a:solidFill>
                  <a:srgbClr val="333F4F"/>
                </a:solidFill>
                <a:latin typeface="Roboto"/>
                <a:cs typeface="Roboto"/>
              </a:rPr>
              <a:t>w</a:t>
            </a:r>
            <a:r>
              <a:rPr dirty="0" sz="2000" spc="114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>
                <a:solidFill>
                  <a:srgbClr val="333F4F"/>
                </a:solidFill>
                <a:latin typeface="Roboto"/>
                <a:cs typeface="Roboto"/>
              </a:rPr>
              <a:t>eíe</a:t>
            </a:r>
            <a:r>
              <a:rPr dirty="0" sz="2000" spc="17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135">
                <a:solidFill>
                  <a:srgbClr val="333F4F"/>
                </a:solidFill>
                <a:latin typeface="Roboto"/>
                <a:cs typeface="Roboto"/>
              </a:rPr>
              <a:t>in</a:t>
            </a:r>
            <a:r>
              <a:rPr dirty="0" sz="2000" spc="-28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40">
                <a:solidFill>
                  <a:srgbClr val="333F4F"/>
                </a:solidFill>
                <a:latin typeface="Roboto"/>
                <a:cs typeface="Roboto"/>
              </a:rPr>
              <a:t>tío</a:t>
            </a:r>
            <a:r>
              <a:rPr dirty="0" sz="2000" spc="-24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60">
                <a:solidFill>
                  <a:srgbClr val="333F4F"/>
                </a:solidFill>
                <a:latin typeface="Roboto"/>
                <a:cs typeface="Roboto"/>
              </a:rPr>
              <a:t>duced</a:t>
            </a:r>
            <a:r>
              <a:rPr dirty="0" sz="2000" spc="23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75">
                <a:solidFill>
                  <a:srgbClr val="333F4F"/>
                </a:solidFill>
                <a:latin typeface="Roboto"/>
                <a:cs typeface="Roboto"/>
              </a:rPr>
              <a:t>by</a:t>
            </a:r>
            <a:r>
              <a:rPr dirty="0" sz="2000" spc="55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65">
                <a:solidFill>
                  <a:srgbClr val="333F4F"/>
                </a:solidFill>
                <a:latin typeface="Roboto"/>
                <a:cs typeface="Roboto"/>
              </a:rPr>
              <a:t>1980</a:t>
            </a:r>
            <a:r>
              <a:rPr dirty="0" sz="2000" spc="-260">
                <a:solidFill>
                  <a:srgbClr val="333F4F"/>
                </a:solidFill>
                <a:latin typeface="Roboto"/>
                <a:cs typeface="Roboto"/>
              </a:rPr>
              <a:t> </a:t>
            </a:r>
            <a:r>
              <a:rPr dirty="0" sz="2000" spc="-160">
                <a:solidFill>
                  <a:srgbClr val="333F4F"/>
                </a:solidFill>
                <a:latin typeface="Roboto"/>
                <a:cs typeface="Roboto"/>
              </a:rPr>
              <a:t>s</a:t>
            </a:r>
            <a:endParaRPr sz="2000">
              <a:latin typeface="Roboto"/>
              <a:cs typeface="Robo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71873"/>
            <a:ext cx="3033395" cy="2495550"/>
            <a:chOff x="0" y="3171873"/>
            <a:chExt cx="3033395" cy="24955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7697" y="3171873"/>
              <a:ext cx="1135165" cy="1789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537" y="4494950"/>
              <a:ext cx="1770527" cy="11658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713923"/>
              <a:ext cx="598145" cy="953437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0" y="869632"/>
            <a:ext cx="3771265" cy="2245995"/>
            <a:chOff x="0" y="869632"/>
            <a:chExt cx="3771265" cy="2245995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60" y="1164962"/>
              <a:ext cx="1866072" cy="90545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8810" y="869632"/>
              <a:ext cx="1862454" cy="22456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400887"/>
              <a:ext cx="212090" cy="6814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2024-05-17T02:37:53Z</dcterms:created>
  <dcterms:modified xsi:type="dcterms:W3CDTF">2024-05-17T02:37:53Z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Created" pid="2">
    <vt:filetime>2024-05-17T00:00:00Z</vt:filetime>
  </property>
  <property fmtid="{D5CDD505-2E9C-101B-9397-08002B2CF9AE}" name="LastSaved" pid="3">
    <vt:filetime>2024-05-17T00:00:00Z</vt:filetime>
  </property>
  <property fmtid="{D5CDD505-2E9C-101B-9397-08002B2CF9AE}" name="NXPowerLiteLastOptimized" pid="4">
    <vt:lpwstr>11484269</vt:lpwstr>
  </property>
  <property fmtid="{D5CDD505-2E9C-101B-9397-08002B2CF9AE}" name="NXPowerLiteSettings" pid="5">
    <vt:lpwstr>F7000400038000</vt:lpwstr>
  </property>
  <property fmtid="{D5CDD505-2E9C-101B-9397-08002B2CF9AE}" name="NXPowerLiteVersion" pid="6">
    <vt:lpwstr>S10.2.0</vt:lpwstr>
  </property>
</Properties>
</file>